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5" r:id="rId6"/>
    <p:sldMasterId id="2147483693" r:id="rId7"/>
    <p:sldMasterId id="2147483705" r:id="rId8"/>
    <p:sldMasterId id="2147483720" r:id="rId9"/>
    <p:sldMasterId id="2147483737" r:id="rId10"/>
    <p:sldMasterId id="2147483749" r:id="rId11"/>
  </p:sldMasterIdLst>
  <p:notesMasterIdLst>
    <p:notesMasterId r:id="rId58"/>
  </p:notesMasterIdLst>
  <p:handoutMasterIdLst>
    <p:handoutMasterId r:id="rId59"/>
  </p:handoutMasterIdLst>
  <p:sldIdLst>
    <p:sldId id="633" r:id="rId12"/>
    <p:sldId id="256" r:id="rId13"/>
    <p:sldId id="257" r:id="rId14"/>
    <p:sldId id="270" r:id="rId15"/>
    <p:sldId id="269" r:id="rId16"/>
    <p:sldId id="263" r:id="rId17"/>
    <p:sldId id="271" r:id="rId18"/>
    <p:sldId id="272" r:id="rId19"/>
    <p:sldId id="273" r:id="rId20"/>
    <p:sldId id="274" r:id="rId21"/>
    <p:sldId id="276" r:id="rId22"/>
    <p:sldId id="333" r:id="rId23"/>
    <p:sldId id="337" r:id="rId24"/>
    <p:sldId id="628" r:id="rId25"/>
    <p:sldId id="282" r:id="rId26"/>
    <p:sldId id="319" r:id="rId27"/>
    <p:sldId id="320" r:id="rId28"/>
    <p:sldId id="629" r:id="rId29"/>
    <p:sldId id="332" r:id="rId30"/>
    <p:sldId id="630" r:id="rId31"/>
    <p:sldId id="321" r:id="rId32"/>
    <p:sldId id="334" r:id="rId33"/>
    <p:sldId id="340" r:id="rId34"/>
    <p:sldId id="631" r:id="rId35"/>
    <p:sldId id="284" r:id="rId36"/>
    <p:sldId id="285" r:id="rId37"/>
    <p:sldId id="623" r:id="rId38"/>
    <p:sldId id="336" r:id="rId39"/>
    <p:sldId id="621" r:id="rId40"/>
    <p:sldId id="445" r:id="rId41"/>
    <p:sldId id="261" r:id="rId42"/>
    <p:sldId id="262" r:id="rId43"/>
    <p:sldId id="264" r:id="rId44"/>
    <p:sldId id="265" r:id="rId45"/>
    <p:sldId id="267" r:id="rId46"/>
    <p:sldId id="569" r:id="rId47"/>
    <p:sldId id="268" r:id="rId48"/>
    <p:sldId id="625" r:id="rId49"/>
    <p:sldId id="461" r:id="rId50"/>
    <p:sldId id="462" r:id="rId51"/>
    <p:sldId id="521" r:id="rId52"/>
    <p:sldId id="290" r:id="rId53"/>
    <p:sldId id="535" r:id="rId54"/>
    <p:sldId id="632" r:id="rId55"/>
    <p:sldId id="283" r:id="rId56"/>
    <p:sldId id="259"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F4FF"/>
    <a:srgbClr val="0083E6"/>
    <a:srgbClr val="0046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04" autoAdjust="0"/>
    <p:restoredTop sz="94660"/>
  </p:normalViewPr>
  <p:slideViewPr>
    <p:cSldViewPr snapToGrid="0" showGuides="1">
      <p:cViewPr varScale="1">
        <p:scale>
          <a:sx n="106" d="100"/>
          <a:sy n="106" d="100"/>
        </p:scale>
        <p:origin x="216" y="656"/>
      </p:cViewPr>
      <p:guideLst>
        <p:guide orient="horz" pos="2160"/>
        <p:guide pos="3840"/>
      </p:guideLst>
    </p:cSldViewPr>
  </p:slideViewPr>
  <p:notesTextViewPr>
    <p:cViewPr>
      <p:scale>
        <a:sx n="1" d="1"/>
        <a:sy n="1" d="1"/>
      </p:scale>
      <p:origin x="0" y="0"/>
    </p:cViewPr>
  </p:notesTextViewPr>
  <p:notesViewPr>
    <p:cSldViewPr snapToGrid="0" showGuides="1">
      <p:cViewPr varScale="1">
        <p:scale>
          <a:sx n="58" d="100"/>
          <a:sy n="58" d="100"/>
        </p:scale>
        <p:origin x="197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handoutMaster" Target="handoutMasters/handoutMaster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182A7A-AE5D-48BC-8A23-D4DF2B0391B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A0DE3DA-BF6E-4115-93B7-F2ACD16655FC}">
      <dgm:prSet custT="1"/>
      <dgm:spPr/>
      <dgm:t>
        <a:bodyPr/>
        <a:lstStyle/>
        <a:p>
          <a:pPr algn="ctr"/>
          <a:r>
            <a:rPr lang="en-US" sz="2000" dirty="0">
              <a:latin typeface="Times New Roman" panose="02020603050405020304" pitchFamily="18" charset="0"/>
              <a:cs typeface="Times New Roman" panose="02020603050405020304" pitchFamily="18" charset="0"/>
            </a:rPr>
            <a:t>Belief it is safer, “more natural”...akin to menstruation.</a:t>
          </a:r>
        </a:p>
      </dgm:t>
    </dgm:pt>
    <dgm:pt modelId="{7F7B70E9-7E32-40DB-9FFC-66E0F08DCB3C}" type="parTrans" cxnId="{A7A395AE-3766-413E-867A-729A551BF5F3}">
      <dgm:prSet/>
      <dgm:spPr/>
      <dgm:t>
        <a:bodyPr/>
        <a:lstStyle/>
        <a:p>
          <a:endParaRPr lang="en-US"/>
        </a:p>
      </dgm:t>
    </dgm:pt>
    <dgm:pt modelId="{867DC53C-C438-4B9A-85F9-65D087967FF5}" type="sibTrans" cxnId="{A7A395AE-3766-413E-867A-729A551BF5F3}">
      <dgm:prSet/>
      <dgm:spPr/>
      <dgm:t>
        <a:bodyPr/>
        <a:lstStyle/>
        <a:p>
          <a:endParaRPr lang="en-US"/>
        </a:p>
      </dgm:t>
    </dgm:pt>
    <dgm:pt modelId="{F440F330-F89D-4193-8894-673233B90803}">
      <dgm:prSet custT="1"/>
      <dgm:spPr/>
      <dgm:t>
        <a:bodyPr/>
        <a:lstStyle/>
        <a:p>
          <a:r>
            <a:rPr lang="en-US" sz="2400" dirty="0">
              <a:latin typeface="Times New Roman" panose="02020603050405020304" pitchFamily="18" charset="0"/>
              <a:cs typeface="Times New Roman" panose="02020603050405020304" pitchFamily="18" charset="0"/>
            </a:rPr>
            <a:t>No surgery and/or anesthesia.</a:t>
          </a:r>
        </a:p>
      </dgm:t>
    </dgm:pt>
    <dgm:pt modelId="{CB02808C-6FCE-4D0F-BB85-1EAABD731B73}" type="parTrans" cxnId="{3E980484-34E1-4DD5-BB46-5CF2832BEC2D}">
      <dgm:prSet/>
      <dgm:spPr/>
      <dgm:t>
        <a:bodyPr/>
        <a:lstStyle/>
        <a:p>
          <a:endParaRPr lang="en-US"/>
        </a:p>
      </dgm:t>
    </dgm:pt>
    <dgm:pt modelId="{7F553FCE-F1C5-4B7C-9FE7-4723237C7515}" type="sibTrans" cxnId="{3E980484-34E1-4DD5-BB46-5CF2832BEC2D}">
      <dgm:prSet/>
      <dgm:spPr/>
      <dgm:t>
        <a:bodyPr/>
        <a:lstStyle/>
        <a:p>
          <a:endParaRPr lang="en-US"/>
        </a:p>
      </dgm:t>
    </dgm:pt>
    <dgm:pt modelId="{DF9EF0EA-AFC2-4B49-8F3D-086AFBF39FAA}">
      <dgm:prSet custT="1"/>
      <dgm:spPr/>
      <dgm:t>
        <a:bodyPr/>
        <a:lstStyle/>
        <a:p>
          <a:r>
            <a:rPr lang="en-US" sz="2400" dirty="0">
              <a:latin typeface="Times New Roman" panose="02020603050405020304" pitchFamily="18" charset="0"/>
              <a:cs typeface="Times New Roman" panose="02020603050405020304" pitchFamily="18" charset="0"/>
            </a:rPr>
            <a:t>One or both drugs may be taken at home.</a:t>
          </a:r>
        </a:p>
      </dgm:t>
    </dgm:pt>
    <dgm:pt modelId="{959B7A70-CE98-4434-825D-C895DE6D9568}" type="parTrans" cxnId="{3C47C94D-8A44-4F86-AEF3-19B9B10B5E37}">
      <dgm:prSet/>
      <dgm:spPr/>
      <dgm:t>
        <a:bodyPr/>
        <a:lstStyle/>
        <a:p>
          <a:endParaRPr lang="en-US"/>
        </a:p>
      </dgm:t>
    </dgm:pt>
    <dgm:pt modelId="{25979885-09AD-435C-8E92-BBFB05519060}" type="sibTrans" cxnId="{3C47C94D-8A44-4F86-AEF3-19B9B10B5E37}">
      <dgm:prSet/>
      <dgm:spPr/>
      <dgm:t>
        <a:bodyPr/>
        <a:lstStyle/>
        <a:p>
          <a:endParaRPr lang="en-US"/>
        </a:p>
      </dgm:t>
    </dgm:pt>
    <dgm:pt modelId="{7C11C89C-08BD-4793-BCC6-E8B7FA79849B}">
      <dgm:prSet custT="1"/>
      <dgm:spPr/>
      <dgm:t>
        <a:bodyPr/>
        <a:lstStyle/>
        <a:p>
          <a:r>
            <a:rPr lang="en-US" sz="2400" dirty="0">
              <a:latin typeface="Times New Roman" panose="02020603050405020304" pitchFamily="18" charset="0"/>
              <a:cs typeface="Times New Roman" panose="02020603050405020304" pitchFamily="18" charset="0"/>
            </a:rPr>
            <a:t>Belief that it is easier and simpler.</a:t>
          </a:r>
        </a:p>
      </dgm:t>
    </dgm:pt>
    <dgm:pt modelId="{0D0463EB-954F-45B4-BB60-4056629F0B9D}" type="parTrans" cxnId="{F6B96142-159D-4396-9BEA-B79F8BD4C6D0}">
      <dgm:prSet/>
      <dgm:spPr/>
      <dgm:t>
        <a:bodyPr/>
        <a:lstStyle/>
        <a:p>
          <a:endParaRPr lang="en-US"/>
        </a:p>
      </dgm:t>
    </dgm:pt>
    <dgm:pt modelId="{51B684DF-68F5-47A8-9D55-A00E48243704}" type="sibTrans" cxnId="{F6B96142-159D-4396-9BEA-B79F8BD4C6D0}">
      <dgm:prSet/>
      <dgm:spPr/>
      <dgm:t>
        <a:bodyPr/>
        <a:lstStyle/>
        <a:p>
          <a:endParaRPr lang="en-US"/>
        </a:p>
      </dgm:t>
    </dgm:pt>
    <dgm:pt modelId="{9A011AF3-6390-41EC-844F-0BEE06B49F3C}">
      <dgm:prSet custT="1"/>
      <dgm:spPr/>
      <dgm:t>
        <a:bodyPr/>
        <a:lstStyle/>
        <a:p>
          <a:r>
            <a:rPr lang="en-US" sz="2400" dirty="0">
              <a:latin typeface="Times New Roman" panose="02020603050405020304" pitchFamily="18" charset="0"/>
              <a:cs typeface="Times New Roman" panose="02020603050405020304" pitchFamily="18" charset="0"/>
            </a:rPr>
            <a:t>Feeling of being more in control.</a:t>
          </a:r>
        </a:p>
      </dgm:t>
    </dgm:pt>
    <dgm:pt modelId="{FB645F4B-C224-46B7-A107-9399844E83ED}" type="parTrans" cxnId="{662410F9-92DE-40BC-8342-117805F8C6BA}">
      <dgm:prSet/>
      <dgm:spPr/>
      <dgm:t>
        <a:bodyPr/>
        <a:lstStyle/>
        <a:p>
          <a:endParaRPr lang="en-US"/>
        </a:p>
      </dgm:t>
    </dgm:pt>
    <dgm:pt modelId="{1C5A9B3F-8A35-4809-BD8F-92983A634132}" type="sibTrans" cxnId="{662410F9-92DE-40BC-8342-117805F8C6BA}">
      <dgm:prSet/>
      <dgm:spPr/>
      <dgm:t>
        <a:bodyPr/>
        <a:lstStyle/>
        <a:p>
          <a:endParaRPr lang="en-US"/>
        </a:p>
      </dgm:t>
    </dgm:pt>
    <dgm:pt modelId="{8C17FE97-A340-4928-8A2E-C74CE558043F}">
      <dgm:prSet custT="1"/>
      <dgm:spPr/>
      <dgm:t>
        <a:bodyPr/>
        <a:lstStyle/>
        <a:p>
          <a:r>
            <a:rPr lang="en-US" sz="2400" dirty="0">
              <a:latin typeface="Times New Roman" panose="02020603050405020304" pitchFamily="18" charset="0"/>
              <a:cs typeface="Times New Roman" panose="02020603050405020304" pitchFamily="18" charset="0"/>
            </a:rPr>
            <a:t>Increased privacy.</a:t>
          </a:r>
        </a:p>
      </dgm:t>
    </dgm:pt>
    <dgm:pt modelId="{FB573EB0-AFE4-44D2-B791-A090857D8363}" type="parTrans" cxnId="{83A2E2D6-35F9-4789-A9A2-343934322C8F}">
      <dgm:prSet/>
      <dgm:spPr/>
      <dgm:t>
        <a:bodyPr/>
        <a:lstStyle/>
        <a:p>
          <a:endParaRPr lang="en-US"/>
        </a:p>
      </dgm:t>
    </dgm:pt>
    <dgm:pt modelId="{CA930CF5-E7FB-4199-97CE-DA2E6F33E2BC}" type="sibTrans" cxnId="{83A2E2D6-35F9-4789-A9A2-343934322C8F}">
      <dgm:prSet/>
      <dgm:spPr/>
      <dgm:t>
        <a:bodyPr/>
        <a:lstStyle/>
        <a:p>
          <a:endParaRPr lang="en-US"/>
        </a:p>
      </dgm:t>
    </dgm:pt>
    <dgm:pt modelId="{D1955A78-3A3C-4E08-A2B6-52F1421E0247}" type="pres">
      <dgm:prSet presAssocID="{05182A7A-AE5D-48BC-8A23-D4DF2B0391BC}" presName="diagram" presStyleCnt="0">
        <dgm:presLayoutVars>
          <dgm:dir/>
          <dgm:resizeHandles val="exact"/>
        </dgm:presLayoutVars>
      </dgm:prSet>
      <dgm:spPr/>
    </dgm:pt>
    <dgm:pt modelId="{09CBBF64-5D4D-4240-A17C-48430389E3FD}" type="pres">
      <dgm:prSet presAssocID="{5A0DE3DA-BF6E-4115-93B7-F2ACD16655FC}" presName="node" presStyleLbl="node1" presStyleIdx="0" presStyleCnt="6">
        <dgm:presLayoutVars>
          <dgm:bulletEnabled val="1"/>
        </dgm:presLayoutVars>
      </dgm:prSet>
      <dgm:spPr/>
    </dgm:pt>
    <dgm:pt modelId="{7E82B097-14FA-4E8C-93C5-62A0D62AA8BF}" type="pres">
      <dgm:prSet presAssocID="{867DC53C-C438-4B9A-85F9-65D087967FF5}" presName="sibTrans" presStyleCnt="0"/>
      <dgm:spPr/>
    </dgm:pt>
    <dgm:pt modelId="{6BFBF40F-061F-467C-BF7F-C2003A1377CE}" type="pres">
      <dgm:prSet presAssocID="{F440F330-F89D-4193-8894-673233B90803}" presName="node" presStyleLbl="node1" presStyleIdx="1" presStyleCnt="6">
        <dgm:presLayoutVars>
          <dgm:bulletEnabled val="1"/>
        </dgm:presLayoutVars>
      </dgm:prSet>
      <dgm:spPr/>
    </dgm:pt>
    <dgm:pt modelId="{015E3E05-68FB-4D49-BBFE-C2CFD29A98FC}" type="pres">
      <dgm:prSet presAssocID="{7F553FCE-F1C5-4B7C-9FE7-4723237C7515}" presName="sibTrans" presStyleCnt="0"/>
      <dgm:spPr/>
    </dgm:pt>
    <dgm:pt modelId="{F8866701-3904-4C51-8F9C-196DB727699E}" type="pres">
      <dgm:prSet presAssocID="{DF9EF0EA-AFC2-4B49-8F3D-086AFBF39FAA}" presName="node" presStyleLbl="node1" presStyleIdx="2" presStyleCnt="6">
        <dgm:presLayoutVars>
          <dgm:bulletEnabled val="1"/>
        </dgm:presLayoutVars>
      </dgm:prSet>
      <dgm:spPr/>
    </dgm:pt>
    <dgm:pt modelId="{284615BF-1F8E-4FDB-8804-D80B0783E309}" type="pres">
      <dgm:prSet presAssocID="{25979885-09AD-435C-8E92-BBFB05519060}" presName="sibTrans" presStyleCnt="0"/>
      <dgm:spPr/>
    </dgm:pt>
    <dgm:pt modelId="{E0924506-B37C-4228-858C-52B3FE2D6E9C}" type="pres">
      <dgm:prSet presAssocID="{7C11C89C-08BD-4793-BCC6-E8B7FA79849B}" presName="node" presStyleLbl="node1" presStyleIdx="3" presStyleCnt="6">
        <dgm:presLayoutVars>
          <dgm:bulletEnabled val="1"/>
        </dgm:presLayoutVars>
      </dgm:prSet>
      <dgm:spPr/>
    </dgm:pt>
    <dgm:pt modelId="{F76CFEB8-DCFE-4FBB-987E-75FD7E87B820}" type="pres">
      <dgm:prSet presAssocID="{51B684DF-68F5-47A8-9D55-A00E48243704}" presName="sibTrans" presStyleCnt="0"/>
      <dgm:spPr/>
    </dgm:pt>
    <dgm:pt modelId="{6EB5C106-68B7-41CA-A28D-0300430DF34E}" type="pres">
      <dgm:prSet presAssocID="{9A011AF3-6390-41EC-844F-0BEE06B49F3C}" presName="node" presStyleLbl="node1" presStyleIdx="4" presStyleCnt="6">
        <dgm:presLayoutVars>
          <dgm:bulletEnabled val="1"/>
        </dgm:presLayoutVars>
      </dgm:prSet>
      <dgm:spPr/>
    </dgm:pt>
    <dgm:pt modelId="{175A9D77-852C-46D8-BC02-BE738D2BE69B}" type="pres">
      <dgm:prSet presAssocID="{1C5A9B3F-8A35-4809-BD8F-92983A634132}" presName="sibTrans" presStyleCnt="0"/>
      <dgm:spPr/>
    </dgm:pt>
    <dgm:pt modelId="{090B05DF-D70D-4A93-8676-F85F0838EA6B}" type="pres">
      <dgm:prSet presAssocID="{8C17FE97-A340-4928-8A2E-C74CE558043F}" presName="node" presStyleLbl="node1" presStyleIdx="5" presStyleCnt="6">
        <dgm:presLayoutVars>
          <dgm:bulletEnabled val="1"/>
        </dgm:presLayoutVars>
      </dgm:prSet>
      <dgm:spPr/>
    </dgm:pt>
  </dgm:ptLst>
  <dgm:cxnLst>
    <dgm:cxn modelId="{6E0A8426-6DFF-4D2D-BE2D-E230B1161DDA}" type="presOf" srcId="{7C11C89C-08BD-4793-BCC6-E8B7FA79849B}" destId="{E0924506-B37C-4228-858C-52B3FE2D6E9C}" srcOrd="0" destOrd="0" presId="urn:microsoft.com/office/officeart/2005/8/layout/default"/>
    <dgm:cxn modelId="{5BB71239-D4C7-4B0E-9972-60522121927E}" type="presOf" srcId="{5A0DE3DA-BF6E-4115-93B7-F2ACD16655FC}" destId="{09CBBF64-5D4D-4240-A17C-48430389E3FD}" srcOrd="0" destOrd="0" presId="urn:microsoft.com/office/officeart/2005/8/layout/default"/>
    <dgm:cxn modelId="{F6B96142-159D-4396-9BEA-B79F8BD4C6D0}" srcId="{05182A7A-AE5D-48BC-8A23-D4DF2B0391BC}" destId="{7C11C89C-08BD-4793-BCC6-E8B7FA79849B}" srcOrd="3" destOrd="0" parTransId="{0D0463EB-954F-45B4-BB60-4056629F0B9D}" sibTransId="{51B684DF-68F5-47A8-9D55-A00E48243704}"/>
    <dgm:cxn modelId="{3C47C94D-8A44-4F86-AEF3-19B9B10B5E37}" srcId="{05182A7A-AE5D-48BC-8A23-D4DF2B0391BC}" destId="{DF9EF0EA-AFC2-4B49-8F3D-086AFBF39FAA}" srcOrd="2" destOrd="0" parTransId="{959B7A70-CE98-4434-825D-C895DE6D9568}" sibTransId="{25979885-09AD-435C-8E92-BBFB05519060}"/>
    <dgm:cxn modelId="{60FCCF55-3934-42D9-9483-67F168D78D07}" type="presOf" srcId="{F440F330-F89D-4193-8894-673233B90803}" destId="{6BFBF40F-061F-467C-BF7F-C2003A1377CE}" srcOrd="0" destOrd="0" presId="urn:microsoft.com/office/officeart/2005/8/layout/default"/>
    <dgm:cxn modelId="{3E980484-34E1-4DD5-BB46-5CF2832BEC2D}" srcId="{05182A7A-AE5D-48BC-8A23-D4DF2B0391BC}" destId="{F440F330-F89D-4193-8894-673233B90803}" srcOrd="1" destOrd="0" parTransId="{CB02808C-6FCE-4D0F-BB85-1EAABD731B73}" sibTransId="{7F553FCE-F1C5-4B7C-9FE7-4723237C7515}"/>
    <dgm:cxn modelId="{479C2186-4E93-4F95-BC88-C0A5229DE710}" type="presOf" srcId="{05182A7A-AE5D-48BC-8A23-D4DF2B0391BC}" destId="{D1955A78-3A3C-4E08-A2B6-52F1421E0247}" srcOrd="0" destOrd="0" presId="urn:microsoft.com/office/officeart/2005/8/layout/default"/>
    <dgm:cxn modelId="{9E41B191-6AE3-4585-BB90-CE49AE56E69F}" type="presOf" srcId="{9A011AF3-6390-41EC-844F-0BEE06B49F3C}" destId="{6EB5C106-68B7-41CA-A28D-0300430DF34E}" srcOrd="0" destOrd="0" presId="urn:microsoft.com/office/officeart/2005/8/layout/default"/>
    <dgm:cxn modelId="{A7A395AE-3766-413E-867A-729A551BF5F3}" srcId="{05182A7A-AE5D-48BC-8A23-D4DF2B0391BC}" destId="{5A0DE3DA-BF6E-4115-93B7-F2ACD16655FC}" srcOrd="0" destOrd="0" parTransId="{7F7B70E9-7E32-40DB-9FFC-66E0F08DCB3C}" sibTransId="{867DC53C-C438-4B9A-85F9-65D087967FF5}"/>
    <dgm:cxn modelId="{0EFA26C0-4CF0-469E-91D9-1AB3951A22BF}" type="presOf" srcId="{DF9EF0EA-AFC2-4B49-8F3D-086AFBF39FAA}" destId="{F8866701-3904-4C51-8F9C-196DB727699E}" srcOrd="0" destOrd="0" presId="urn:microsoft.com/office/officeart/2005/8/layout/default"/>
    <dgm:cxn modelId="{83A2E2D6-35F9-4789-A9A2-343934322C8F}" srcId="{05182A7A-AE5D-48BC-8A23-D4DF2B0391BC}" destId="{8C17FE97-A340-4928-8A2E-C74CE558043F}" srcOrd="5" destOrd="0" parTransId="{FB573EB0-AFE4-44D2-B791-A090857D8363}" sibTransId="{CA930CF5-E7FB-4199-97CE-DA2E6F33E2BC}"/>
    <dgm:cxn modelId="{662410F9-92DE-40BC-8342-117805F8C6BA}" srcId="{05182A7A-AE5D-48BC-8A23-D4DF2B0391BC}" destId="{9A011AF3-6390-41EC-844F-0BEE06B49F3C}" srcOrd="4" destOrd="0" parTransId="{FB645F4B-C224-46B7-A107-9399844E83ED}" sibTransId="{1C5A9B3F-8A35-4809-BD8F-92983A634132}"/>
    <dgm:cxn modelId="{ED84DFFF-2870-4A83-8C0C-AF847F2BD468}" type="presOf" srcId="{8C17FE97-A340-4928-8A2E-C74CE558043F}" destId="{090B05DF-D70D-4A93-8676-F85F0838EA6B}" srcOrd="0" destOrd="0" presId="urn:microsoft.com/office/officeart/2005/8/layout/default"/>
    <dgm:cxn modelId="{FD77353B-D779-4FB7-B921-B02C6D0E248B}" type="presParOf" srcId="{D1955A78-3A3C-4E08-A2B6-52F1421E0247}" destId="{09CBBF64-5D4D-4240-A17C-48430389E3FD}" srcOrd="0" destOrd="0" presId="urn:microsoft.com/office/officeart/2005/8/layout/default"/>
    <dgm:cxn modelId="{60CD8B23-1F50-4821-B4BB-91CBEB34D2E9}" type="presParOf" srcId="{D1955A78-3A3C-4E08-A2B6-52F1421E0247}" destId="{7E82B097-14FA-4E8C-93C5-62A0D62AA8BF}" srcOrd="1" destOrd="0" presId="urn:microsoft.com/office/officeart/2005/8/layout/default"/>
    <dgm:cxn modelId="{DA93FB0D-9E61-415B-B851-934954E7403D}" type="presParOf" srcId="{D1955A78-3A3C-4E08-A2B6-52F1421E0247}" destId="{6BFBF40F-061F-467C-BF7F-C2003A1377CE}" srcOrd="2" destOrd="0" presId="urn:microsoft.com/office/officeart/2005/8/layout/default"/>
    <dgm:cxn modelId="{D570D2FC-6110-4BF7-BB6B-80C2A38AD41F}" type="presParOf" srcId="{D1955A78-3A3C-4E08-A2B6-52F1421E0247}" destId="{015E3E05-68FB-4D49-BBFE-C2CFD29A98FC}" srcOrd="3" destOrd="0" presId="urn:microsoft.com/office/officeart/2005/8/layout/default"/>
    <dgm:cxn modelId="{61902637-37AF-44C5-B173-99C2EC4E8713}" type="presParOf" srcId="{D1955A78-3A3C-4E08-A2B6-52F1421E0247}" destId="{F8866701-3904-4C51-8F9C-196DB727699E}" srcOrd="4" destOrd="0" presId="urn:microsoft.com/office/officeart/2005/8/layout/default"/>
    <dgm:cxn modelId="{8964A05F-AE40-4043-BF14-C46121EBD66D}" type="presParOf" srcId="{D1955A78-3A3C-4E08-A2B6-52F1421E0247}" destId="{284615BF-1F8E-4FDB-8804-D80B0783E309}" srcOrd="5" destOrd="0" presId="urn:microsoft.com/office/officeart/2005/8/layout/default"/>
    <dgm:cxn modelId="{FAFEE6C6-BD6E-4414-ACE4-40EBEAE1AAC4}" type="presParOf" srcId="{D1955A78-3A3C-4E08-A2B6-52F1421E0247}" destId="{E0924506-B37C-4228-858C-52B3FE2D6E9C}" srcOrd="6" destOrd="0" presId="urn:microsoft.com/office/officeart/2005/8/layout/default"/>
    <dgm:cxn modelId="{98BF7D59-3588-4DF2-930F-66AD157BF99F}" type="presParOf" srcId="{D1955A78-3A3C-4E08-A2B6-52F1421E0247}" destId="{F76CFEB8-DCFE-4FBB-987E-75FD7E87B820}" srcOrd="7" destOrd="0" presId="urn:microsoft.com/office/officeart/2005/8/layout/default"/>
    <dgm:cxn modelId="{24063130-1BC0-4E24-8430-37D2F7151CAE}" type="presParOf" srcId="{D1955A78-3A3C-4E08-A2B6-52F1421E0247}" destId="{6EB5C106-68B7-41CA-A28D-0300430DF34E}" srcOrd="8" destOrd="0" presId="urn:microsoft.com/office/officeart/2005/8/layout/default"/>
    <dgm:cxn modelId="{EAC57305-9AFE-4A43-B08A-A6A92042B81E}" type="presParOf" srcId="{D1955A78-3A3C-4E08-A2B6-52F1421E0247}" destId="{175A9D77-852C-46D8-BC02-BE738D2BE69B}" srcOrd="9" destOrd="0" presId="urn:microsoft.com/office/officeart/2005/8/layout/default"/>
    <dgm:cxn modelId="{47A31994-9790-410B-B3C2-145DE27E1315}" type="presParOf" srcId="{D1955A78-3A3C-4E08-A2B6-52F1421E0247}" destId="{090B05DF-D70D-4A93-8676-F85F0838EA6B}"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7A484B-1ED0-4CCE-B998-6DEC8F339495}"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718EED1B-6A0E-4A5E-BE16-B58C706F8AEB}">
      <dgm:prSet custT="1"/>
      <dgm:spPr/>
      <dgm:t>
        <a:bodyPr/>
        <a:lstStyle/>
        <a:p>
          <a:r>
            <a:rPr lang="en-US" sz="2400" dirty="0">
              <a:latin typeface="Times New Roman" panose="02020603050405020304" pitchFamily="18" charset="0"/>
              <a:cs typeface="Times New Roman" panose="02020603050405020304" pitchFamily="18" charset="0"/>
            </a:rPr>
            <a:t>They are single, married, and divorced women.</a:t>
          </a:r>
        </a:p>
      </dgm:t>
    </dgm:pt>
    <dgm:pt modelId="{CF9D0DDF-C8B9-446C-A56E-CAF52DEA8B35}" type="parTrans" cxnId="{B225CB5E-6C91-41E5-9CDF-9B3BE505DAC8}">
      <dgm:prSet/>
      <dgm:spPr/>
      <dgm:t>
        <a:bodyPr/>
        <a:lstStyle/>
        <a:p>
          <a:endParaRPr lang="en-US"/>
        </a:p>
      </dgm:t>
    </dgm:pt>
    <dgm:pt modelId="{F23DC50C-D12C-4FD0-BCDF-885DA6FCEE86}" type="sibTrans" cxnId="{B225CB5E-6C91-41E5-9CDF-9B3BE505DAC8}">
      <dgm:prSet/>
      <dgm:spPr/>
      <dgm:t>
        <a:bodyPr/>
        <a:lstStyle/>
        <a:p>
          <a:endParaRPr lang="en-US"/>
        </a:p>
      </dgm:t>
    </dgm:pt>
    <dgm:pt modelId="{37A322EA-1B91-43CA-B2F0-70794A11106F}">
      <dgm:prSet custT="1"/>
      <dgm:spPr/>
      <dgm:t>
        <a:bodyPr/>
        <a:lstStyle/>
        <a:p>
          <a:r>
            <a:rPr lang="en-US" sz="2400" dirty="0">
              <a:latin typeface="Times New Roman" panose="02020603050405020304" pitchFamily="18" charset="0"/>
              <a:cs typeface="Times New Roman" panose="02020603050405020304" pitchFamily="18" charset="0"/>
            </a:rPr>
            <a:t>They range in age from as young as 10 to as old as 50.</a:t>
          </a:r>
        </a:p>
      </dgm:t>
    </dgm:pt>
    <dgm:pt modelId="{B271172E-3053-49DD-9094-885B5A20BF9D}" type="parTrans" cxnId="{F9A63B89-806E-474B-9454-4B06548F2DB7}">
      <dgm:prSet/>
      <dgm:spPr/>
      <dgm:t>
        <a:bodyPr/>
        <a:lstStyle/>
        <a:p>
          <a:endParaRPr lang="en-US"/>
        </a:p>
      </dgm:t>
    </dgm:pt>
    <dgm:pt modelId="{D8F023D9-7603-448B-A061-71F6C98CD302}" type="sibTrans" cxnId="{F9A63B89-806E-474B-9454-4B06548F2DB7}">
      <dgm:prSet/>
      <dgm:spPr/>
      <dgm:t>
        <a:bodyPr/>
        <a:lstStyle/>
        <a:p>
          <a:endParaRPr lang="en-US"/>
        </a:p>
      </dgm:t>
    </dgm:pt>
    <dgm:pt modelId="{44BBEE71-B734-49AF-AE7B-8A8D0CCAE1A0}">
      <dgm:prSet custT="1"/>
      <dgm:spPr/>
      <dgm:t>
        <a:bodyPr/>
        <a:lstStyle/>
        <a:p>
          <a:r>
            <a:rPr lang="en-US" sz="2400" dirty="0">
              <a:latin typeface="Times New Roman" panose="02020603050405020304" pitchFamily="18" charset="0"/>
              <a:cs typeface="Times New Roman" panose="02020603050405020304" pitchFamily="18" charset="0"/>
            </a:rPr>
            <a:t>Some have dropped out of high school and others have advanced degrees.</a:t>
          </a:r>
        </a:p>
      </dgm:t>
    </dgm:pt>
    <dgm:pt modelId="{E7C77463-41DF-444A-8545-CE72AF2A48CD}" type="parTrans" cxnId="{54B4FA65-57C1-4A0D-8DC4-AED220599F71}">
      <dgm:prSet/>
      <dgm:spPr/>
      <dgm:t>
        <a:bodyPr/>
        <a:lstStyle/>
        <a:p>
          <a:endParaRPr lang="en-US"/>
        </a:p>
      </dgm:t>
    </dgm:pt>
    <dgm:pt modelId="{D686192D-9559-4497-A7C5-02987A04B26F}" type="sibTrans" cxnId="{54B4FA65-57C1-4A0D-8DC4-AED220599F71}">
      <dgm:prSet/>
      <dgm:spPr/>
      <dgm:t>
        <a:bodyPr/>
        <a:lstStyle/>
        <a:p>
          <a:endParaRPr lang="en-US"/>
        </a:p>
      </dgm:t>
    </dgm:pt>
    <dgm:pt modelId="{8A652E9A-8FD6-44E5-9F74-F315DBC095A0}">
      <dgm:prSet custT="1"/>
      <dgm:spPr/>
      <dgm:t>
        <a:bodyPr/>
        <a:lstStyle/>
        <a:p>
          <a:r>
            <a:rPr lang="en-US" sz="2400" dirty="0">
              <a:latin typeface="Times New Roman" panose="02020603050405020304" pitchFamily="18" charset="0"/>
              <a:cs typeface="Times New Roman" panose="02020603050405020304" pitchFamily="18" charset="0"/>
            </a:rPr>
            <a:t>They come from every income group - the very poor to the very wealthy.</a:t>
          </a:r>
        </a:p>
      </dgm:t>
    </dgm:pt>
    <dgm:pt modelId="{B752CE80-FCB8-4E56-AD1D-4E19E427CF11}" type="parTrans" cxnId="{F7E31EF9-E7A0-4B34-9323-40DE9153790C}">
      <dgm:prSet/>
      <dgm:spPr/>
      <dgm:t>
        <a:bodyPr/>
        <a:lstStyle/>
        <a:p>
          <a:endParaRPr lang="en-US"/>
        </a:p>
      </dgm:t>
    </dgm:pt>
    <dgm:pt modelId="{95B1B82D-80C9-4670-BB65-46242100F02C}" type="sibTrans" cxnId="{F7E31EF9-E7A0-4B34-9323-40DE9153790C}">
      <dgm:prSet/>
      <dgm:spPr/>
      <dgm:t>
        <a:bodyPr/>
        <a:lstStyle/>
        <a:p>
          <a:endParaRPr lang="en-US"/>
        </a:p>
      </dgm:t>
    </dgm:pt>
    <dgm:pt modelId="{087F5B25-1FA3-42E1-8785-1BE95F3EBDA2}">
      <dgm:prSet custT="1"/>
      <dgm:spPr/>
      <dgm:t>
        <a:bodyPr/>
        <a:lstStyle/>
        <a:p>
          <a:r>
            <a:rPr lang="en-US" sz="2800" dirty="0">
              <a:latin typeface="Times New Roman" panose="02020603050405020304" pitchFamily="18" charset="0"/>
              <a:cs typeface="Times New Roman" panose="02020603050405020304" pitchFamily="18" charset="0"/>
            </a:rPr>
            <a:t>They represent all races.</a:t>
          </a:r>
        </a:p>
      </dgm:t>
    </dgm:pt>
    <dgm:pt modelId="{B5D6ABC9-6048-4FE9-B364-0641C8E282AA}" type="parTrans" cxnId="{CDBF690A-BC00-4B13-87AE-7F3571480328}">
      <dgm:prSet/>
      <dgm:spPr/>
      <dgm:t>
        <a:bodyPr/>
        <a:lstStyle/>
        <a:p>
          <a:endParaRPr lang="en-US"/>
        </a:p>
      </dgm:t>
    </dgm:pt>
    <dgm:pt modelId="{EBC58F0B-26EF-4E04-B9C0-1E4C0A511B9E}" type="sibTrans" cxnId="{CDBF690A-BC00-4B13-87AE-7F3571480328}">
      <dgm:prSet/>
      <dgm:spPr/>
      <dgm:t>
        <a:bodyPr/>
        <a:lstStyle/>
        <a:p>
          <a:endParaRPr lang="en-US"/>
        </a:p>
      </dgm:t>
    </dgm:pt>
    <dgm:pt modelId="{E1CFB0BC-2AF6-4DCD-9191-E51E3FF3F021}">
      <dgm:prSet custT="1"/>
      <dgm:spPr/>
      <dgm:t>
        <a:bodyPr/>
        <a:lstStyle/>
        <a:p>
          <a:r>
            <a:rPr lang="en-US" sz="2800" dirty="0">
              <a:latin typeface="Times New Roman" panose="02020603050405020304" pitchFamily="18" charset="0"/>
              <a:cs typeface="Times New Roman" panose="02020603050405020304" pitchFamily="18" charset="0"/>
            </a:rPr>
            <a:t>The religious and the non-religious.</a:t>
          </a:r>
        </a:p>
      </dgm:t>
    </dgm:pt>
    <dgm:pt modelId="{3990DEE4-BF17-4967-827B-F9435106A905}" type="parTrans" cxnId="{3B5C3077-776F-43AD-94CD-2B289A648500}">
      <dgm:prSet/>
      <dgm:spPr/>
      <dgm:t>
        <a:bodyPr/>
        <a:lstStyle/>
        <a:p>
          <a:endParaRPr lang="en-US"/>
        </a:p>
      </dgm:t>
    </dgm:pt>
    <dgm:pt modelId="{8B719354-E11B-49EB-869B-AD300ECDDC2C}" type="sibTrans" cxnId="{3B5C3077-776F-43AD-94CD-2B289A648500}">
      <dgm:prSet/>
      <dgm:spPr/>
      <dgm:t>
        <a:bodyPr/>
        <a:lstStyle/>
        <a:p>
          <a:endParaRPr lang="en-US"/>
        </a:p>
      </dgm:t>
    </dgm:pt>
    <dgm:pt modelId="{7329AA53-E083-418B-8198-AF8B8F18F233}" type="pres">
      <dgm:prSet presAssocID="{C47A484B-1ED0-4CCE-B998-6DEC8F339495}" presName="diagram" presStyleCnt="0">
        <dgm:presLayoutVars>
          <dgm:dir/>
          <dgm:resizeHandles val="exact"/>
        </dgm:presLayoutVars>
      </dgm:prSet>
      <dgm:spPr/>
    </dgm:pt>
    <dgm:pt modelId="{C3A877B9-4E9F-4890-9B8A-2B48F8A5B48F}" type="pres">
      <dgm:prSet presAssocID="{718EED1B-6A0E-4A5E-BE16-B58C706F8AEB}" presName="node" presStyleLbl="node1" presStyleIdx="0" presStyleCnt="6">
        <dgm:presLayoutVars>
          <dgm:bulletEnabled val="1"/>
        </dgm:presLayoutVars>
      </dgm:prSet>
      <dgm:spPr/>
    </dgm:pt>
    <dgm:pt modelId="{28E777D9-6415-47CB-8955-4215BA357AC1}" type="pres">
      <dgm:prSet presAssocID="{F23DC50C-D12C-4FD0-BCDF-885DA6FCEE86}" presName="sibTrans" presStyleCnt="0"/>
      <dgm:spPr/>
    </dgm:pt>
    <dgm:pt modelId="{07EE57AC-F6D3-4FE5-847A-EA9C29F920C0}" type="pres">
      <dgm:prSet presAssocID="{37A322EA-1B91-43CA-B2F0-70794A11106F}" presName="node" presStyleLbl="node1" presStyleIdx="1" presStyleCnt="6">
        <dgm:presLayoutVars>
          <dgm:bulletEnabled val="1"/>
        </dgm:presLayoutVars>
      </dgm:prSet>
      <dgm:spPr/>
    </dgm:pt>
    <dgm:pt modelId="{0FE8385C-496E-459B-B833-7DFB31CEC495}" type="pres">
      <dgm:prSet presAssocID="{D8F023D9-7603-448B-A061-71F6C98CD302}" presName="sibTrans" presStyleCnt="0"/>
      <dgm:spPr/>
    </dgm:pt>
    <dgm:pt modelId="{E385F2EF-EA5E-4199-B5B1-F91CA4EBB942}" type="pres">
      <dgm:prSet presAssocID="{44BBEE71-B734-49AF-AE7B-8A8D0CCAE1A0}" presName="node" presStyleLbl="node1" presStyleIdx="2" presStyleCnt="6">
        <dgm:presLayoutVars>
          <dgm:bulletEnabled val="1"/>
        </dgm:presLayoutVars>
      </dgm:prSet>
      <dgm:spPr/>
    </dgm:pt>
    <dgm:pt modelId="{EBF36345-F1B6-438F-B7A3-D44C193EFDB9}" type="pres">
      <dgm:prSet presAssocID="{D686192D-9559-4497-A7C5-02987A04B26F}" presName="sibTrans" presStyleCnt="0"/>
      <dgm:spPr/>
    </dgm:pt>
    <dgm:pt modelId="{434785B5-2F96-46E4-8FB8-874EF07CD49B}" type="pres">
      <dgm:prSet presAssocID="{8A652E9A-8FD6-44E5-9F74-F315DBC095A0}" presName="node" presStyleLbl="node1" presStyleIdx="3" presStyleCnt="6">
        <dgm:presLayoutVars>
          <dgm:bulletEnabled val="1"/>
        </dgm:presLayoutVars>
      </dgm:prSet>
      <dgm:spPr/>
    </dgm:pt>
    <dgm:pt modelId="{CA2EA6AB-BDE1-49EE-9AB0-1318AE9311E3}" type="pres">
      <dgm:prSet presAssocID="{95B1B82D-80C9-4670-BB65-46242100F02C}" presName="sibTrans" presStyleCnt="0"/>
      <dgm:spPr/>
    </dgm:pt>
    <dgm:pt modelId="{E517E51E-5A29-482F-98AE-3EEC582F7A4A}" type="pres">
      <dgm:prSet presAssocID="{087F5B25-1FA3-42E1-8785-1BE95F3EBDA2}" presName="node" presStyleLbl="node1" presStyleIdx="4" presStyleCnt="6">
        <dgm:presLayoutVars>
          <dgm:bulletEnabled val="1"/>
        </dgm:presLayoutVars>
      </dgm:prSet>
      <dgm:spPr/>
    </dgm:pt>
    <dgm:pt modelId="{1E7A85E7-E729-4C82-8102-4501BDD53707}" type="pres">
      <dgm:prSet presAssocID="{EBC58F0B-26EF-4E04-B9C0-1E4C0A511B9E}" presName="sibTrans" presStyleCnt="0"/>
      <dgm:spPr/>
    </dgm:pt>
    <dgm:pt modelId="{9236537E-402A-44D6-882D-E86B242CBC2A}" type="pres">
      <dgm:prSet presAssocID="{E1CFB0BC-2AF6-4DCD-9191-E51E3FF3F021}" presName="node" presStyleLbl="node1" presStyleIdx="5" presStyleCnt="6">
        <dgm:presLayoutVars>
          <dgm:bulletEnabled val="1"/>
        </dgm:presLayoutVars>
      </dgm:prSet>
      <dgm:spPr/>
    </dgm:pt>
  </dgm:ptLst>
  <dgm:cxnLst>
    <dgm:cxn modelId="{CDBF690A-BC00-4B13-87AE-7F3571480328}" srcId="{C47A484B-1ED0-4CCE-B998-6DEC8F339495}" destId="{087F5B25-1FA3-42E1-8785-1BE95F3EBDA2}" srcOrd="4" destOrd="0" parTransId="{B5D6ABC9-6048-4FE9-B364-0641C8E282AA}" sibTransId="{EBC58F0B-26EF-4E04-B9C0-1E4C0A511B9E}"/>
    <dgm:cxn modelId="{7E48140D-FE01-43B5-B74A-6EEB7A0E1084}" type="presOf" srcId="{E1CFB0BC-2AF6-4DCD-9191-E51E3FF3F021}" destId="{9236537E-402A-44D6-882D-E86B242CBC2A}" srcOrd="0" destOrd="0" presId="urn:microsoft.com/office/officeart/2005/8/layout/default"/>
    <dgm:cxn modelId="{2DEBF85D-C6DB-4403-8BC8-214F4774D649}" type="presOf" srcId="{C47A484B-1ED0-4CCE-B998-6DEC8F339495}" destId="{7329AA53-E083-418B-8198-AF8B8F18F233}" srcOrd="0" destOrd="0" presId="urn:microsoft.com/office/officeart/2005/8/layout/default"/>
    <dgm:cxn modelId="{B225CB5E-6C91-41E5-9CDF-9B3BE505DAC8}" srcId="{C47A484B-1ED0-4CCE-B998-6DEC8F339495}" destId="{718EED1B-6A0E-4A5E-BE16-B58C706F8AEB}" srcOrd="0" destOrd="0" parTransId="{CF9D0DDF-C8B9-446C-A56E-CAF52DEA8B35}" sibTransId="{F23DC50C-D12C-4FD0-BCDF-885DA6FCEE86}"/>
    <dgm:cxn modelId="{54B4FA65-57C1-4A0D-8DC4-AED220599F71}" srcId="{C47A484B-1ED0-4CCE-B998-6DEC8F339495}" destId="{44BBEE71-B734-49AF-AE7B-8A8D0CCAE1A0}" srcOrd="2" destOrd="0" parTransId="{E7C77463-41DF-444A-8545-CE72AF2A48CD}" sibTransId="{D686192D-9559-4497-A7C5-02987A04B26F}"/>
    <dgm:cxn modelId="{8EC6B074-4749-457A-85F0-84BBCBC0555C}" type="presOf" srcId="{087F5B25-1FA3-42E1-8785-1BE95F3EBDA2}" destId="{E517E51E-5A29-482F-98AE-3EEC582F7A4A}" srcOrd="0" destOrd="0" presId="urn:microsoft.com/office/officeart/2005/8/layout/default"/>
    <dgm:cxn modelId="{3B5C3077-776F-43AD-94CD-2B289A648500}" srcId="{C47A484B-1ED0-4CCE-B998-6DEC8F339495}" destId="{E1CFB0BC-2AF6-4DCD-9191-E51E3FF3F021}" srcOrd="5" destOrd="0" parTransId="{3990DEE4-BF17-4967-827B-F9435106A905}" sibTransId="{8B719354-E11B-49EB-869B-AD300ECDDC2C}"/>
    <dgm:cxn modelId="{2F324B7E-515E-4B95-9EE5-8715D45A9A20}" type="presOf" srcId="{8A652E9A-8FD6-44E5-9F74-F315DBC095A0}" destId="{434785B5-2F96-46E4-8FB8-874EF07CD49B}" srcOrd="0" destOrd="0" presId="urn:microsoft.com/office/officeart/2005/8/layout/default"/>
    <dgm:cxn modelId="{F9A63B89-806E-474B-9454-4B06548F2DB7}" srcId="{C47A484B-1ED0-4CCE-B998-6DEC8F339495}" destId="{37A322EA-1B91-43CA-B2F0-70794A11106F}" srcOrd="1" destOrd="0" parTransId="{B271172E-3053-49DD-9094-885B5A20BF9D}" sibTransId="{D8F023D9-7603-448B-A061-71F6C98CD302}"/>
    <dgm:cxn modelId="{AA5C15CC-A071-4EA9-98F9-2E43FBEEE837}" type="presOf" srcId="{37A322EA-1B91-43CA-B2F0-70794A11106F}" destId="{07EE57AC-F6D3-4FE5-847A-EA9C29F920C0}" srcOrd="0" destOrd="0" presId="urn:microsoft.com/office/officeart/2005/8/layout/default"/>
    <dgm:cxn modelId="{4278AED1-8E54-40F3-92E1-19C39C056B4E}" type="presOf" srcId="{44BBEE71-B734-49AF-AE7B-8A8D0CCAE1A0}" destId="{E385F2EF-EA5E-4199-B5B1-F91CA4EBB942}" srcOrd="0" destOrd="0" presId="urn:microsoft.com/office/officeart/2005/8/layout/default"/>
    <dgm:cxn modelId="{65E468F3-9FFE-47FC-9EEA-EB634791A5B9}" type="presOf" srcId="{718EED1B-6A0E-4A5E-BE16-B58C706F8AEB}" destId="{C3A877B9-4E9F-4890-9B8A-2B48F8A5B48F}" srcOrd="0" destOrd="0" presId="urn:microsoft.com/office/officeart/2005/8/layout/default"/>
    <dgm:cxn modelId="{F7E31EF9-E7A0-4B34-9323-40DE9153790C}" srcId="{C47A484B-1ED0-4CCE-B998-6DEC8F339495}" destId="{8A652E9A-8FD6-44E5-9F74-F315DBC095A0}" srcOrd="3" destOrd="0" parTransId="{B752CE80-FCB8-4E56-AD1D-4E19E427CF11}" sibTransId="{95B1B82D-80C9-4670-BB65-46242100F02C}"/>
    <dgm:cxn modelId="{54809B50-5831-40CA-AB1A-F365DF294DBF}" type="presParOf" srcId="{7329AA53-E083-418B-8198-AF8B8F18F233}" destId="{C3A877B9-4E9F-4890-9B8A-2B48F8A5B48F}" srcOrd="0" destOrd="0" presId="urn:microsoft.com/office/officeart/2005/8/layout/default"/>
    <dgm:cxn modelId="{1E54AC63-24C9-46AB-93C5-019BBE2F26BE}" type="presParOf" srcId="{7329AA53-E083-418B-8198-AF8B8F18F233}" destId="{28E777D9-6415-47CB-8955-4215BA357AC1}" srcOrd="1" destOrd="0" presId="urn:microsoft.com/office/officeart/2005/8/layout/default"/>
    <dgm:cxn modelId="{CFF44F2F-5DDC-4D6D-8D83-798D7CFD6613}" type="presParOf" srcId="{7329AA53-E083-418B-8198-AF8B8F18F233}" destId="{07EE57AC-F6D3-4FE5-847A-EA9C29F920C0}" srcOrd="2" destOrd="0" presId="urn:microsoft.com/office/officeart/2005/8/layout/default"/>
    <dgm:cxn modelId="{DE3ACE0E-121E-445C-80C2-FDE19AA6E153}" type="presParOf" srcId="{7329AA53-E083-418B-8198-AF8B8F18F233}" destId="{0FE8385C-496E-459B-B833-7DFB31CEC495}" srcOrd="3" destOrd="0" presId="urn:microsoft.com/office/officeart/2005/8/layout/default"/>
    <dgm:cxn modelId="{EA46C6A1-69DB-4F92-A65B-6DB8884DCA03}" type="presParOf" srcId="{7329AA53-E083-418B-8198-AF8B8F18F233}" destId="{E385F2EF-EA5E-4199-B5B1-F91CA4EBB942}" srcOrd="4" destOrd="0" presId="urn:microsoft.com/office/officeart/2005/8/layout/default"/>
    <dgm:cxn modelId="{8DF7641E-DE7F-49D3-93D5-8C61CFA8D8A6}" type="presParOf" srcId="{7329AA53-E083-418B-8198-AF8B8F18F233}" destId="{EBF36345-F1B6-438F-B7A3-D44C193EFDB9}" srcOrd="5" destOrd="0" presId="urn:microsoft.com/office/officeart/2005/8/layout/default"/>
    <dgm:cxn modelId="{218924AD-524C-4603-B8B4-76A8E05A1DB3}" type="presParOf" srcId="{7329AA53-E083-418B-8198-AF8B8F18F233}" destId="{434785B5-2F96-46E4-8FB8-874EF07CD49B}" srcOrd="6" destOrd="0" presId="urn:microsoft.com/office/officeart/2005/8/layout/default"/>
    <dgm:cxn modelId="{85714876-8775-4BDC-9653-55DD2EDE4AFF}" type="presParOf" srcId="{7329AA53-E083-418B-8198-AF8B8F18F233}" destId="{CA2EA6AB-BDE1-49EE-9AB0-1318AE9311E3}" srcOrd="7" destOrd="0" presId="urn:microsoft.com/office/officeart/2005/8/layout/default"/>
    <dgm:cxn modelId="{C246EE04-C605-4C01-A7AB-C41B4E5B9E2A}" type="presParOf" srcId="{7329AA53-E083-418B-8198-AF8B8F18F233}" destId="{E517E51E-5A29-482F-98AE-3EEC582F7A4A}" srcOrd="8" destOrd="0" presId="urn:microsoft.com/office/officeart/2005/8/layout/default"/>
    <dgm:cxn modelId="{55D5533F-3844-4E5B-9E5B-E1DB9337717F}" type="presParOf" srcId="{7329AA53-E083-418B-8198-AF8B8F18F233}" destId="{1E7A85E7-E729-4C82-8102-4501BDD53707}" srcOrd="9" destOrd="0" presId="urn:microsoft.com/office/officeart/2005/8/layout/default"/>
    <dgm:cxn modelId="{AFA76E3F-EF5A-486E-BAF4-4BCD64D4AC30}" type="presParOf" srcId="{7329AA53-E083-418B-8198-AF8B8F18F233}" destId="{9236537E-402A-44D6-882D-E86B242CBC2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8FEBD7-867C-43A5-8056-D765CA5C189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83647073-C6DE-4B73-97D1-28059DC67E86}">
      <dgm:prSet/>
      <dgm:spPr/>
      <dgm:t>
        <a:bodyPr/>
        <a:lstStyle/>
        <a:p>
          <a:r>
            <a:rPr lang="en-US" b="1" dirty="0">
              <a:latin typeface="Times New Roman" panose="02020603050405020304" pitchFamily="18" charset="0"/>
              <a:cs typeface="Times New Roman" panose="02020603050405020304" pitchFamily="18" charset="0"/>
            </a:rPr>
            <a:t>We know that abortion increases risk for mental health declines, but what are the variables that increase vulnerability?</a:t>
          </a:r>
        </a:p>
      </dgm:t>
    </dgm:pt>
    <dgm:pt modelId="{D27C5748-3889-4FE6-A6DF-F104E0A2BBEB}" type="parTrans" cxnId="{3D9F821B-1489-4A41-8D25-641A9538845F}">
      <dgm:prSet/>
      <dgm:spPr/>
      <dgm:t>
        <a:bodyPr/>
        <a:lstStyle/>
        <a:p>
          <a:endParaRPr lang="en-US"/>
        </a:p>
      </dgm:t>
    </dgm:pt>
    <dgm:pt modelId="{7B9206FD-E7B8-477C-ADC7-2719E186DC5B}" type="sibTrans" cxnId="{3D9F821B-1489-4A41-8D25-641A9538845F}">
      <dgm:prSet/>
      <dgm:spPr/>
      <dgm:t>
        <a:bodyPr/>
        <a:lstStyle/>
        <a:p>
          <a:endParaRPr lang="en-US"/>
        </a:p>
      </dgm:t>
    </dgm:pt>
    <dgm:pt modelId="{2B9923AB-4079-4D14-B04F-F60F7E8AF276}">
      <dgm:prSet custT="1"/>
      <dgm:spPr/>
      <dgm:t>
        <a:bodyPr/>
        <a:lstStyle/>
        <a:p>
          <a:r>
            <a:rPr lang="en-US" sz="2400" b="1" i="0" dirty="0">
              <a:latin typeface="Times New Roman" panose="02020603050405020304" pitchFamily="18" charset="0"/>
              <a:cs typeface="Times New Roman" panose="02020603050405020304" pitchFamily="18" charset="0"/>
            </a:rPr>
            <a:t>What are the most well-established, least controversial personal, situational, and relational risk factors identified in the world literatures? </a:t>
          </a:r>
          <a:endParaRPr lang="en-US" sz="2400" i="0" dirty="0">
            <a:latin typeface="Times New Roman" panose="02020603050405020304" pitchFamily="18" charset="0"/>
            <a:cs typeface="Times New Roman" panose="02020603050405020304" pitchFamily="18" charset="0"/>
          </a:endParaRPr>
        </a:p>
      </dgm:t>
    </dgm:pt>
    <dgm:pt modelId="{A7DB6A3D-CF43-41AC-AE38-5D2C44BC489B}" type="parTrans" cxnId="{2D12AE30-1CF3-4094-B627-683B167BE7B2}">
      <dgm:prSet/>
      <dgm:spPr/>
      <dgm:t>
        <a:bodyPr/>
        <a:lstStyle/>
        <a:p>
          <a:endParaRPr lang="en-US"/>
        </a:p>
      </dgm:t>
    </dgm:pt>
    <dgm:pt modelId="{96178DC7-8543-4C57-9194-26DD4E99C8CF}" type="sibTrans" cxnId="{2D12AE30-1CF3-4094-B627-683B167BE7B2}">
      <dgm:prSet/>
      <dgm:spPr/>
      <dgm:t>
        <a:bodyPr/>
        <a:lstStyle/>
        <a:p>
          <a:endParaRPr lang="en-US"/>
        </a:p>
      </dgm:t>
    </dgm:pt>
    <dgm:pt modelId="{3F0E06D4-E0A0-4862-9A71-DBDC119C5B73}" type="pres">
      <dgm:prSet presAssocID="{508FEBD7-867C-43A5-8056-D765CA5C189B}" presName="hierChild1" presStyleCnt="0">
        <dgm:presLayoutVars>
          <dgm:chPref val="1"/>
          <dgm:dir/>
          <dgm:animOne val="branch"/>
          <dgm:animLvl val="lvl"/>
          <dgm:resizeHandles/>
        </dgm:presLayoutVars>
      </dgm:prSet>
      <dgm:spPr/>
    </dgm:pt>
    <dgm:pt modelId="{5D6C44EC-FED5-4CD8-852D-7F680F7349B4}" type="pres">
      <dgm:prSet presAssocID="{83647073-C6DE-4B73-97D1-28059DC67E86}" presName="hierRoot1" presStyleCnt="0"/>
      <dgm:spPr/>
    </dgm:pt>
    <dgm:pt modelId="{C2CC565F-7624-4998-9A6D-612B3F0A5A17}" type="pres">
      <dgm:prSet presAssocID="{83647073-C6DE-4B73-97D1-28059DC67E86}" presName="composite" presStyleCnt="0"/>
      <dgm:spPr/>
    </dgm:pt>
    <dgm:pt modelId="{F706A404-6405-446F-AAA5-992ED8945212}" type="pres">
      <dgm:prSet presAssocID="{83647073-C6DE-4B73-97D1-28059DC67E86}" presName="background" presStyleLbl="node0" presStyleIdx="0" presStyleCnt="2"/>
      <dgm:spPr/>
    </dgm:pt>
    <dgm:pt modelId="{BCDC953F-1147-4472-9A04-6C53C4FA1807}" type="pres">
      <dgm:prSet presAssocID="{83647073-C6DE-4B73-97D1-28059DC67E86}" presName="text" presStyleLbl="fgAcc0" presStyleIdx="0" presStyleCnt="2">
        <dgm:presLayoutVars>
          <dgm:chPref val="3"/>
        </dgm:presLayoutVars>
      </dgm:prSet>
      <dgm:spPr/>
    </dgm:pt>
    <dgm:pt modelId="{E9A96784-7E30-4C3F-8DE4-EE7D29184467}" type="pres">
      <dgm:prSet presAssocID="{83647073-C6DE-4B73-97D1-28059DC67E86}" presName="hierChild2" presStyleCnt="0"/>
      <dgm:spPr/>
    </dgm:pt>
    <dgm:pt modelId="{094F9D65-F17D-4D23-8F66-C0050635F080}" type="pres">
      <dgm:prSet presAssocID="{2B9923AB-4079-4D14-B04F-F60F7E8AF276}" presName="hierRoot1" presStyleCnt="0"/>
      <dgm:spPr/>
    </dgm:pt>
    <dgm:pt modelId="{2E7961C4-06CB-43EF-A43D-4CD0D1320A90}" type="pres">
      <dgm:prSet presAssocID="{2B9923AB-4079-4D14-B04F-F60F7E8AF276}" presName="composite" presStyleCnt="0"/>
      <dgm:spPr/>
    </dgm:pt>
    <dgm:pt modelId="{D448050E-1FE8-4F0A-9A49-F19ED1C5854C}" type="pres">
      <dgm:prSet presAssocID="{2B9923AB-4079-4D14-B04F-F60F7E8AF276}" presName="background" presStyleLbl="node0" presStyleIdx="1" presStyleCnt="2"/>
      <dgm:spPr/>
    </dgm:pt>
    <dgm:pt modelId="{EF2FDC3D-3552-4484-A75E-EE020AA44DFB}" type="pres">
      <dgm:prSet presAssocID="{2B9923AB-4079-4D14-B04F-F60F7E8AF276}" presName="text" presStyleLbl="fgAcc0" presStyleIdx="1" presStyleCnt="2">
        <dgm:presLayoutVars>
          <dgm:chPref val="3"/>
        </dgm:presLayoutVars>
      </dgm:prSet>
      <dgm:spPr/>
    </dgm:pt>
    <dgm:pt modelId="{50C789A7-2315-467D-A77E-7F8B32A3466D}" type="pres">
      <dgm:prSet presAssocID="{2B9923AB-4079-4D14-B04F-F60F7E8AF276}" presName="hierChild2" presStyleCnt="0"/>
      <dgm:spPr/>
    </dgm:pt>
  </dgm:ptLst>
  <dgm:cxnLst>
    <dgm:cxn modelId="{3D9F821B-1489-4A41-8D25-641A9538845F}" srcId="{508FEBD7-867C-43A5-8056-D765CA5C189B}" destId="{83647073-C6DE-4B73-97D1-28059DC67E86}" srcOrd="0" destOrd="0" parTransId="{D27C5748-3889-4FE6-A6DF-F104E0A2BBEB}" sibTransId="{7B9206FD-E7B8-477C-ADC7-2719E186DC5B}"/>
    <dgm:cxn modelId="{2D12AE30-1CF3-4094-B627-683B167BE7B2}" srcId="{508FEBD7-867C-43A5-8056-D765CA5C189B}" destId="{2B9923AB-4079-4D14-B04F-F60F7E8AF276}" srcOrd="1" destOrd="0" parTransId="{A7DB6A3D-CF43-41AC-AE38-5D2C44BC489B}" sibTransId="{96178DC7-8543-4C57-9194-26DD4E99C8CF}"/>
    <dgm:cxn modelId="{6BF63B6C-7143-4698-9EC7-C09520D1C926}" type="presOf" srcId="{2B9923AB-4079-4D14-B04F-F60F7E8AF276}" destId="{EF2FDC3D-3552-4484-A75E-EE020AA44DFB}" srcOrd="0" destOrd="0" presId="urn:microsoft.com/office/officeart/2005/8/layout/hierarchy1"/>
    <dgm:cxn modelId="{59DB31D8-CBB1-4D59-B2BC-C1B0C04E85B0}" type="presOf" srcId="{508FEBD7-867C-43A5-8056-D765CA5C189B}" destId="{3F0E06D4-E0A0-4862-9A71-DBDC119C5B73}" srcOrd="0" destOrd="0" presId="urn:microsoft.com/office/officeart/2005/8/layout/hierarchy1"/>
    <dgm:cxn modelId="{702509FF-E2C8-40E2-87B6-7FBB328F1282}" type="presOf" srcId="{83647073-C6DE-4B73-97D1-28059DC67E86}" destId="{BCDC953F-1147-4472-9A04-6C53C4FA1807}" srcOrd="0" destOrd="0" presId="urn:microsoft.com/office/officeart/2005/8/layout/hierarchy1"/>
    <dgm:cxn modelId="{B402669C-32DC-47B2-A49E-7A7383B45D77}" type="presParOf" srcId="{3F0E06D4-E0A0-4862-9A71-DBDC119C5B73}" destId="{5D6C44EC-FED5-4CD8-852D-7F680F7349B4}" srcOrd="0" destOrd="0" presId="urn:microsoft.com/office/officeart/2005/8/layout/hierarchy1"/>
    <dgm:cxn modelId="{81E1C35F-00F4-49CC-9193-AB070867592E}" type="presParOf" srcId="{5D6C44EC-FED5-4CD8-852D-7F680F7349B4}" destId="{C2CC565F-7624-4998-9A6D-612B3F0A5A17}" srcOrd="0" destOrd="0" presId="urn:microsoft.com/office/officeart/2005/8/layout/hierarchy1"/>
    <dgm:cxn modelId="{57A37F21-2E83-4747-A2BB-CDE9ECFAFD16}" type="presParOf" srcId="{C2CC565F-7624-4998-9A6D-612B3F0A5A17}" destId="{F706A404-6405-446F-AAA5-992ED8945212}" srcOrd="0" destOrd="0" presId="urn:microsoft.com/office/officeart/2005/8/layout/hierarchy1"/>
    <dgm:cxn modelId="{7005CD52-8E56-4B3B-AB46-218433174D48}" type="presParOf" srcId="{C2CC565F-7624-4998-9A6D-612B3F0A5A17}" destId="{BCDC953F-1147-4472-9A04-6C53C4FA1807}" srcOrd="1" destOrd="0" presId="urn:microsoft.com/office/officeart/2005/8/layout/hierarchy1"/>
    <dgm:cxn modelId="{8601CB7E-1B32-4AA4-B466-101392E63AAD}" type="presParOf" srcId="{5D6C44EC-FED5-4CD8-852D-7F680F7349B4}" destId="{E9A96784-7E30-4C3F-8DE4-EE7D29184467}" srcOrd="1" destOrd="0" presId="urn:microsoft.com/office/officeart/2005/8/layout/hierarchy1"/>
    <dgm:cxn modelId="{473E1C1B-4A0D-4B83-A5F7-E49BCE01CF36}" type="presParOf" srcId="{3F0E06D4-E0A0-4862-9A71-DBDC119C5B73}" destId="{094F9D65-F17D-4D23-8F66-C0050635F080}" srcOrd="1" destOrd="0" presId="urn:microsoft.com/office/officeart/2005/8/layout/hierarchy1"/>
    <dgm:cxn modelId="{16FED4D8-8986-48A9-8AD4-5BEDD8CB9E8C}" type="presParOf" srcId="{094F9D65-F17D-4D23-8F66-C0050635F080}" destId="{2E7961C4-06CB-43EF-A43D-4CD0D1320A90}" srcOrd="0" destOrd="0" presId="urn:microsoft.com/office/officeart/2005/8/layout/hierarchy1"/>
    <dgm:cxn modelId="{AECB081B-4E2A-40DF-AD7B-57F1C698C5FF}" type="presParOf" srcId="{2E7961C4-06CB-43EF-A43D-4CD0D1320A90}" destId="{D448050E-1FE8-4F0A-9A49-F19ED1C5854C}" srcOrd="0" destOrd="0" presId="urn:microsoft.com/office/officeart/2005/8/layout/hierarchy1"/>
    <dgm:cxn modelId="{272FFE59-AA47-41AF-B29A-587A5421E2B6}" type="presParOf" srcId="{2E7961C4-06CB-43EF-A43D-4CD0D1320A90}" destId="{EF2FDC3D-3552-4484-A75E-EE020AA44DFB}" srcOrd="1" destOrd="0" presId="urn:microsoft.com/office/officeart/2005/8/layout/hierarchy1"/>
    <dgm:cxn modelId="{D87D2FCF-8D72-404F-8058-5E6EE37FFD75}" type="presParOf" srcId="{094F9D65-F17D-4D23-8F66-C0050635F080}" destId="{50C789A7-2315-467D-A77E-7F8B32A3466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099752-23EB-4DDA-B964-A1E813269BF3}"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CD465A0B-9819-46C0-B537-CEE75C03276E}">
      <dgm:prSet custT="1"/>
      <dgm:spPr/>
      <dgm:t>
        <a:bodyPr/>
        <a:lstStyle/>
        <a:p>
          <a:r>
            <a:rPr lang="en-US" sz="2400" b="1" dirty="0"/>
            <a:t>1</a:t>
          </a:r>
          <a:r>
            <a:rPr lang="en-US" sz="2400" b="1" dirty="0">
              <a:latin typeface="Times New Roman" panose="02020603050405020304" pitchFamily="18" charset="0"/>
              <a:cs typeface="Times New Roman" panose="02020603050405020304" pitchFamily="18" charset="0"/>
            </a:rPr>
            <a:t>) Commitment and attachment to the pregnancy.</a:t>
          </a:r>
          <a:endParaRPr lang="en-US" sz="2400" dirty="0">
            <a:latin typeface="Times New Roman" panose="02020603050405020304" pitchFamily="18" charset="0"/>
            <a:cs typeface="Times New Roman" panose="02020603050405020304" pitchFamily="18" charset="0"/>
          </a:endParaRPr>
        </a:p>
      </dgm:t>
    </dgm:pt>
    <dgm:pt modelId="{64676DBF-2EF5-46D4-B003-470163E31B20}" type="parTrans" cxnId="{A1A8040C-5C3F-4F51-A0A2-A9DC5BB7AED8}">
      <dgm:prSet/>
      <dgm:spPr/>
      <dgm:t>
        <a:bodyPr/>
        <a:lstStyle/>
        <a:p>
          <a:endParaRPr lang="en-US"/>
        </a:p>
      </dgm:t>
    </dgm:pt>
    <dgm:pt modelId="{E71A0B2B-15DA-496D-80EE-130AEA7A1638}" type="sibTrans" cxnId="{A1A8040C-5C3F-4F51-A0A2-A9DC5BB7AED8}">
      <dgm:prSet/>
      <dgm:spPr/>
      <dgm:t>
        <a:bodyPr/>
        <a:lstStyle/>
        <a:p>
          <a:endParaRPr lang="en-US"/>
        </a:p>
      </dgm:t>
    </dgm:pt>
    <dgm:pt modelId="{F947A97C-8715-4840-BEE7-35B773D2F6C8}">
      <dgm:prSet custT="1"/>
      <dgm:spPr/>
      <dgm:t>
        <a:bodyPr/>
        <a:lstStyle/>
        <a:p>
          <a:r>
            <a:rPr lang="en-US" sz="2400" b="1" dirty="0">
              <a:latin typeface="Times New Roman" panose="02020603050405020304" pitchFamily="18" charset="0"/>
              <a:cs typeface="Times New Roman" panose="02020603050405020304" pitchFamily="18" charset="0"/>
            </a:rPr>
            <a:t>2) Perceived coercion to have the abortion.</a:t>
          </a:r>
          <a:endParaRPr lang="en-US" sz="2400" dirty="0">
            <a:latin typeface="Times New Roman" panose="02020603050405020304" pitchFamily="18" charset="0"/>
            <a:cs typeface="Times New Roman" panose="02020603050405020304" pitchFamily="18" charset="0"/>
          </a:endParaRPr>
        </a:p>
      </dgm:t>
    </dgm:pt>
    <dgm:pt modelId="{AD528FF9-512D-4668-B6F7-37FFD3F4986D}" type="parTrans" cxnId="{672AD92E-FA31-44C7-A134-3858B917935D}">
      <dgm:prSet/>
      <dgm:spPr/>
      <dgm:t>
        <a:bodyPr/>
        <a:lstStyle/>
        <a:p>
          <a:endParaRPr lang="en-US"/>
        </a:p>
      </dgm:t>
    </dgm:pt>
    <dgm:pt modelId="{5D85E18B-079D-436C-B84D-B668B4F6D7E8}" type="sibTrans" cxnId="{672AD92E-FA31-44C7-A134-3858B917935D}">
      <dgm:prSet/>
      <dgm:spPr/>
      <dgm:t>
        <a:bodyPr/>
        <a:lstStyle/>
        <a:p>
          <a:endParaRPr lang="en-US"/>
        </a:p>
      </dgm:t>
    </dgm:pt>
    <dgm:pt modelId="{93B0525B-E2BE-4ABA-9E6B-E1FB9FB33622}">
      <dgm:prSet custT="1"/>
      <dgm:spPr/>
      <dgm:t>
        <a:bodyPr/>
        <a:lstStyle/>
        <a:p>
          <a:r>
            <a:rPr lang="en-US" sz="2400" b="1" dirty="0">
              <a:latin typeface="Times New Roman" panose="02020603050405020304" pitchFamily="18" charset="0"/>
              <a:cs typeface="Times New Roman" panose="02020603050405020304" pitchFamily="18" charset="0"/>
            </a:rPr>
            <a:t>3) Significant ambivalence about the abortion decision.</a:t>
          </a:r>
          <a:endParaRPr lang="en-US" sz="2400" dirty="0">
            <a:latin typeface="Times New Roman" panose="02020603050405020304" pitchFamily="18" charset="0"/>
            <a:cs typeface="Times New Roman" panose="02020603050405020304" pitchFamily="18" charset="0"/>
          </a:endParaRPr>
        </a:p>
      </dgm:t>
    </dgm:pt>
    <dgm:pt modelId="{59C3B757-0E1C-4B25-8AE3-D4009B47C5F5}" type="parTrans" cxnId="{B2836D4D-28CB-4B92-96C2-1E0452FE5AB1}">
      <dgm:prSet/>
      <dgm:spPr/>
      <dgm:t>
        <a:bodyPr/>
        <a:lstStyle/>
        <a:p>
          <a:endParaRPr lang="en-US"/>
        </a:p>
      </dgm:t>
    </dgm:pt>
    <dgm:pt modelId="{06E85A0C-16E2-4156-B6A7-8372FBB310B9}" type="sibTrans" cxnId="{B2836D4D-28CB-4B92-96C2-1E0452FE5AB1}">
      <dgm:prSet/>
      <dgm:spPr/>
      <dgm:t>
        <a:bodyPr/>
        <a:lstStyle/>
        <a:p>
          <a:endParaRPr lang="en-US"/>
        </a:p>
      </dgm:t>
    </dgm:pt>
    <dgm:pt modelId="{F32C9305-B031-464C-BD02-5937CA7A08D0}">
      <dgm:prSet custT="1"/>
      <dgm:spPr/>
      <dgm:t>
        <a:bodyPr/>
        <a:lstStyle/>
        <a:p>
          <a:r>
            <a:rPr lang="en-US" sz="2000" b="1" dirty="0">
              <a:latin typeface="Times New Roman" panose="02020603050405020304" pitchFamily="18" charset="0"/>
              <a:cs typeface="Times New Roman" panose="02020603050405020304" pitchFamily="18" charset="0"/>
            </a:rPr>
            <a:t>4) Putting great effort into keeping the abortion a secret.</a:t>
          </a:r>
          <a:endParaRPr lang="en-US" sz="2000" dirty="0">
            <a:latin typeface="Times New Roman" panose="02020603050405020304" pitchFamily="18" charset="0"/>
            <a:cs typeface="Times New Roman" panose="02020603050405020304" pitchFamily="18" charset="0"/>
          </a:endParaRPr>
        </a:p>
      </dgm:t>
    </dgm:pt>
    <dgm:pt modelId="{302870DD-44B1-47F3-AE7F-81B88ECE7FF5}" type="parTrans" cxnId="{BD433FF6-D0ED-45F9-A2FF-605617696404}">
      <dgm:prSet/>
      <dgm:spPr/>
      <dgm:t>
        <a:bodyPr/>
        <a:lstStyle/>
        <a:p>
          <a:endParaRPr lang="en-US"/>
        </a:p>
      </dgm:t>
    </dgm:pt>
    <dgm:pt modelId="{851DBEA9-4623-415C-AAE0-E8036029B1EA}" type="sibTrans" cxnId="{BD433FF6-D0ED-45F9-A2FF-605617696404}">
      <dgm:prSet/>
      <dgm:spPr/>
      <dgm:t>
        <a:bodyPr/>
        <a:lstStyle/>
        <a:p>
          <a:endParaRPr lang="en-US"/>
        </a:p>
      </dgm:t>
    </dgm:pt>
    <dgm:pt modelId="{DF20E0E4-D0D8-4A18-A628-AA1051298F7E}">
      <dgm:prSet/>
      <dgm:spPr/>
      <dgm:t>
        <a:bodyPr/>
        <a:lstStyle/>
        <a:p>
          <a:r>
            <a:rPr lang="en-US" b="1" dirty="0">
              <a:latin typeface="Times New Roman" panose="02020603050405020304" pitchFamily="18" charset="0"/>
              <a:cs typeface="Times New Roman" panose="02020603050405020304" pitchFamily="18" charset="0"/>
            </a:rPr>
            <a:t>5) Advanced stage of pregnancy.</a:t>
          </a:r>
          <a:endParaRPr lang="en-US" dirty="0">
            <a:latin typeface="Times New Roman" panose="02020603050405020304" pitchFamily="18" charset="0"/>
            <a:cs typeface="Times New Roman" panose="02020603050405020304" pitchFamily="18" charset="0"/>
          </a:endParaRPr>
        </a:p>
      </dgm:t>
    </dgm:pt>
    <dgm:pt modelId="{C1712BBD-C67C-476A-926A-AD866CD3B2F8}" type="parTrans" cxnId="{70CEDDC8-6A73-4AB3-9AE4-D18F4B5EF5D3}">
      <dgm:prSet/>
      <dgm:spPr/>
      <dgm:t>
        <a:bodyPr/>
        <a:lstStyle/>
        <a:p>
          <a:endParaRPr lang="en-US"/>
        </a:p>
      </dgm:t>
    </dgm:pt>
    <dgm:pt modelId="{A8CAA36E-A2DB-4B31-98B7-6DB96619DCD8}" type="sibTrans" cxnId="{70CEDDC8-6A73-4AB3-9AE4-D18F4B5EF5D3}">
      <dgm:prSet/>
      <dgm:spPr/>
      <dgm:t>
        <a:bodyPr/>
        <a:lstStyle/>
        <a:p>
          <a:endParaRPr lang="en-US"/>
        </a:p>
      </dgm:t>
    </dgm:pt>
    <dgm:pt modelId="{61244C9E-4823-4D1D-B862-8DD6045930E0}">
      <dgm:prSet/>
      <dgm:spPr/>
      <dgm:t>
        <a:bodyPr/>
        <a:lstStyle/>
        <a:p>
          <a:r>
            <a:rPr lang="en-US" b="1" dirty="0">
              <a:latin typeface="Times New Roman" panose="02020603050405020304" pitchFamily="18" charset="0"/>
              <a:cs typeface="Times New Roman" panose="02020603050405020304" pitchFamily="18" charset="0"/>
            </a:rPr>
            <a:t>6) Preexisting experience of trauma.</a:t>
          </a:r>
          <a:endParaRPr lang="en-US" dirty="0">
            <a:latin typeface="Times New Roman" panose="02020603050405020304" pitchFamily="18" charset="0"/>
            <a:cs typeface="Times New Roman" panose="02020603050405020304" pitchFamily="18" charset="0"/>
          </a:endParaRPr>
        </a:p>
      </dgm:t>
    </dgm:pt>
    <dgm:pt modelId="{B43AFD66-B8FE-4A6E-BA30-AB20CDCF7596}" type="parTrans" cxnId="{64B42873-B517-4211-A140-6889BAAE0BE0}">
      <dgm:prSet/>
      <dgm:spPr/>
      <dgm:t>
        <a:bodyPr/>
        <a:lstStyle/>
        <a:p>
          <a:endParaRPr lang="en-US"/>
        </a:p>
      </dgm:t>
    </dgm:pt>
    <dgm:pt modelId="{F386D69C-77A7-4D10-B247-B976319696A8}" type="sibTrans" cxnId="{64B42873-B517-4211-A140-6889BAAE0BE0}">
      <dgm:prSet/>
      <dgm:spPr/>
      <dgm:t>
        <a:bodyPr/>
        <a:lstStyle/>
        <a:p>
          <a:endParaRPr lang="en-US"/>
        </a:p>
      </dgm:t>
    </dgm:pt>
    <dgm:pt modelId="{72437700-B8F0-48AF-96A3-7FD4FB1AE2CB}">
      <dgm:prSet custT="1"/>
      <dgm:spPr/>
      <dgm:t>
        <a:bodyPr/>
        <a:lstStyle/>
        <a:p>
          <a:r>
            <a:rPr lang="en-US" sz="2400" b="1" dirty="0">
              <a:latin typeface="Times New Roman" panose="02020603050405020304" pitchFamily="18" charset="0"/>
              <a:cs typeface="Times New Roman" panose="02020603050405020304" pitchFamily="18" charset="0"/>
            </a:rPr>
            <a:t>7) Past or present sexual, physical, or emotional abuse.  </a:t>
          </a:r>
          <a:endParaRPr lang="en-US" sz="2400" dirty="0">
            <a:latin typeface="Times New Roman" panose="02020603050405020304" pitchFamily="18" charset="0"/>
            <a:cs typeface="Times New Roman" panose="02020603050405020304" pitchFamily="18" charset="0"/>
          </a:endParaRPr>
        </a:p>
      </dgm:t>
    </dgm:pt>
    <dgm:pt modelId="{20E52F50-1048-47F8-A3AF-E8E23F3A3C5B}" type="parTrans" cxnId="{8A4BBC66-E1AC-48CA-9E7A-2906FE58F624}">
      <dgm:prSet/>
      <dgm:spPr/>
      <dgm:t>
        <a:bodyPr/>
        <a:lstStyle/>
        <a:p>
          <a:endParaRPr lang="en-US"/>
        </a:p>
      </dgm:t>
    </dgm:pt>
    <dgm:pt modelId="{0C25FF9E-5638-44A9-9B54-6FDC37610B7E}" type="sibTrans" cxnId="{8A4BBC66-E1AC-48CA-9E7A-2906FE58F624}">
      <dgm:prSet/>
      <dgm:spPr/>
      <dgm:t>
        <a:bodyPr/>
        <a:lstStyle/>
        <a:p>
          <a:endParaRPr lang="en-US"/>
        </a:p>
      </dgm:t>
    </dgm:pt>
    <dgm:pt modelId="{4EA69454-BF8D-4AB2-9BE9-CF633A2C7AEB}">
      <dgm:prSet/>
      <dgm:spPr/>
      <dgm:t>
        <a:bodyPr/>
        <a:lstStyle/>
        <a:p>
          <a:r>
            <a:rPr lang="en-US" b="1" dirty="0">
              <a:latin typeface="Times New Roman" panose="02020603050405020304" pitchFamily="18" charset="0"/>
              <a:cs typeface="Times New Roman" panose="02020603050405020304" pitchFamily="18" charset="0"/>
            </a:rPr>
            <a:t>8) Unresolved past losses and perception of abortion as a loss.</a:t>
          </a:r>
          <a:endParaRPr lang="en-US" dirty="0">
            <a:latin typeface="Times New Roman" panose="02020603050405020304" pitchFamily="18" charset="0"/>
            <a:cs typeface="Times New Roman" panose="02020603050405020304" pitchFamily="18" charset="0"/>
          </a:endParaRPr>
        </a:p>
      </dgm:t>
    </dgm:pt>
    <dgm:pt modelId="{D2E387BB-7C70-4F5A-86E9-46151B223E52}" type="parTrans" cxnId="{E6F9B7FB-3D8B-42CE-AEFC-95D5783D6C1B}">
      <dgm:prSet/>
      <dgm:spPr/>
      <dgm:t>
        <a:bodyPr/>
        <a:lstStyle/>
        <a:p>
          <a:endParaRPr lang="en-US"/>
        </a:p>
      </dgm:t>
    </dgm:pt>
    <dgm:pt modelId="{94C6EFAD-6124-4430-83C8-FF3D7AA90587}" type="sibTrans" cxnId="{E6F9B7FB-3D8B-42CE-AEFC-95D5783D6C1B}">
      <dgm:prSet/>
      <dgm:spPr/>
      <dgm:t>
        <a:bodyPr/>
        <a:lstStyle/>
        <a:p>
          <a:endParaRPr lang="en-US"/>
        </a:p>
      </dgm:t>
    </dgm:pt>
    <dgm:pt modelId="{E5FE8127-A5C4-4125-9E62-69CE49DEC238}" type="pres">
      <dgm:prSet presAssocID="{D1099752-23EB-4DDA-B964-A1E813269BF3}" presName="diagram" presStyleCnt="0">
        <dgm:presLayoutVars>
          <dgm:dir/>
          <dgm:resizeHandles val="exact"/>
        </dgm:presLayoutVars>
      </dgm:prSet>
      <dgm:spPr/>
    </dgm:pt>
    <dgm:pt modelId="{D8171ADA-BE38-4660-B445-B7C5BC65A1FB}" type="pres">
      <dgm:prSet presAssocID="{CD465A0B-9819-46C0-B537-CEE75C03276E}" presName="node" presStyleLbl="node1" presStyleIdx="0" presStyleCnt="8" custLinFactNeighborX="2708" custLinFactNeighborY="1289">
        <dgm:presLayoutVars>
          <dgm:bulletEnabled val="1"/>
        </dgm:presLayoutVars>
      </dgm:prSet>
      <dgm:spPr/>
    </dgm:pt>
    <dgm:pt modelId="{A31EAA31-A2D6-4466-A081-1C9D0351E97C}" type="pres">
      <dgm:prSet presAssocID="{E71A0B2B-15DA-496D-80EE-130AEA7A1638}" presName="sibTrans" presStyleCnt="0"/>
      <dgm:spPr/>
    </dgm:pt>
    <dgm:pt modelId="{A71FAD7D-E07C-46F5-A571-9F9933DB3AEA}" type="pres">
      <dgm:prSet presAssocID="{F947A97C-8715-4840-BEE7-35B773D2F6C8}" presName="node" presStyleLbl="node1" presStyleIdx="1" presStyleCnt="8">
        <dgm:presLayoutVars>
          <dgm:bulletEnabled val="1"/>
        </dgm:presLayoutVars>
      </dgm:prSet>
      <dgm:spPr/>
    </dgm:pt>
    <dgm:pt modelId="{55E14B90-F765-47BE-B688-4E783A2A0698}" type="pres">
      <dgm:prSet presAssocID="{5D85E18B-079D-436C-B84D-B668B4F6D7E8}" presName="sibTrans" presStyleCnt="0"/>
      <dgm:spPr/>
    </dgm:pt>
    <dgm:pt modelId="{0833BD91-EA42-4B99-8C1C-7001D3BEABC2}" type="pres">
      <dgm:prSet presAssocID="{93B0525B-E2BE-4ABA-9E6B-E1FB9FB33622}" presName="node" presStyleLbl="node1" presStyleIdx="2" presStyleCnt="8">
        <dgm:presLayoutVars>
          <dgm:bulletEnabled val="1"/>
        </dgm:presLayoutVars>
      </dgm:prSet>
      <dgm:spPr/>
    </dgm:pt>
    <dgm:pt modelId="{B34EE85A-3D7C-4CA9-95B5-2B1548B98B74}" type="pres">
      <dgm:prSet presAssocID="{06E85A0C-16E2-4156-B6A7-8372FBB310B9}" presName="sibTrans" presStyleCnt="0"/>
      <dgm:spPr/>
    </dgm:pt>
    <dgm:pt modelId="{024ADA49-AA15-4EFC-84E9-CCA7AA4E7ED4}" type="pres">
      <dgm:prSet presAssocID="{F32C9305-B031-464C-BD02-5937CA7A08D0}" presName="node" presStyleLbl="node1" presStyleIdx="3" presStyleCnt="8">
        <dgm:presLayoutVars>
          <dgm:bulletEnabled val="1"/>
        </dgm:presLayoutVars>
      </dgm:prSet>
      <dgm:spPr/>
    </dgm:pt>
    <dgm:pt modelId="{833A78CE-C2C5-4FA0-9D9B-1060AC363369}" type="pres">
      <dgm:prSet presAssocID="{851DBEA9-4623-415C-AAE0-E8036029B1EA}" presName="sibTrans" presStyleCnt="0"/>
      <dgm:spPr/>
    </dgm:pt>
    <dgm:pt modelId="{B9B15D92-373E-4D27-BBA7-FF8880E02F59}" type="pres">
      <dgm:prSet presAssocID="{DF20E0E4-D0D8-4A18-A628-AA1051298F7E}" presName="node" presStyleLbl="node1" presStyleIdx="4" presStyleCnt="8">
        <dgm:presLayoutVars>
          <dgm:bulletEnabled val="1"/>
        </dgm:presLayoutVars>
      </dgm:prSet>
      <dgm:spPr/>
    </dgm:pt>
    <dgm:pt modelId="{51EF57D5-48CA-43B4-AAFE-27DDFC5345B2}" type="pres">
      <dgm:prSet presAssocID="{A8CAA36E-A2DB-4B31-98B7-6DB96619DCD8}" presName="sibTrans" presStyleCnt="0"/>
      <dgm:spPr/>
    </dgm:pt>
    <dgm:pt modelId="{6B32A8AD-43D1-4B39-A04A-B571E8BA7190}" type="pres">
      <dgm:prSet presAssocID="{61244C9E-4823-4D1D-B862-8DD6045930E0}" presName="node" presStyleLbl="node1" presStyleIdx="5" presStyleCnt="8">
        <dgm:presLayoutVars>
          <dgm:bulletEnabled val="1"/>
        </dgm:presLayoutVars>
      </dgm:prSet>
      <dgm:spPr/>
    </dgm:pt>
    <dgm:pt modelId="{4FB69CAD-50B0-4320-986B-9537029AFF7E}" type="pres">
      <dgm:prSet presAssocID="{F386D69C-77A7-4D10-B247-B976319696A8}" presName="sibTrans" presStyleCnt="0"/>
      <dgm:spPr/>
    </dgm:pt>
    <dgm:pt modelId="{98A4B7F4-FCAC-4E12-A5D7-6034D028FCF0}" type="pres">
      <dgm:prSet presAssocID="{72437700-B8F0-48AF-96A3-7FD4FB1AE2CB}" presName="node" presStyleLbl="node1" presStyleIdx="6" presStyleCnt="8">
        <dgm:presLayoutVars>
          <dgm:bulletEnabled val="1"/>
        </dgm:presLayoutVars>
      </dgm:prSet>
      <dgm:spPr/>
    </dgm:pt>
    <dgm:pt modelId="{5769231B-5687-4630-9153-81504FA82045}" type="pres">
      <dgm:prSet presAssocID="{0C25FF9E-5638-44A9-9B54-6FDC37610B7E}" presName="sibTrans" presStyleCnt="0"/>
      <dgm:spPr/>
    </dgm:pt>
    <dgm:pt modelId="{247EBBB7-F6D3-4111-A7E1-D3EA507A85A9}" type="pres">
      <dgm:prSet presAssocID="{4EA69454-BF8D-4AB2-9BE9-CF633A2C7AEB}" presName="node" presStyleLbl="node1" presStyleIdx="7" presStyleCnt="8">
        <dgm:presLayoutVars>
          <dgm:bulletEnabled val="1"/>
        </dgm:presLayoutVars>
      </dgm:prSet>
      <dgm:spPr/>
    </dgm:pt>
  </dgm:ptLst>
  <dgm:cxnLst>
    <dgm:cxn modelId="{3FEF4D07-020B-49F1-8811-FDF369273EC4}" type="presOf" srcId="{72437700-B8F0-48AF-96A3-7FD4FB1AE2CB}" destId="{98A4B7F4-FCAC-4E12-A5D7-6034D028FCF0}" srcOrd="0" destOrd="0" presId="urn:microsoft.com/office/officeart/2005/8/layout/default"/>
    <dgm:cxn modelId="{A1A8040C-5C3F-4F51-A0A2-A9DC5BB7AED8}" srcId="{D1099752-23EB-4DDA-B964-A1E813269BF3}" destId="{CD465A0B-9819-46C0-B537-CEE75C03276E}" srcOrd="0" destOrd="0" parTransId="{64676DBF-2EF5-46D4-B003-470163E31B20}" sibTransId="{E71A0B2B-15DA-496D-80EE-130AEA7A1638}"/>
    <dgm:cxn modelId="{FEB7AC13-B0B2-4DAF-BD09-26725BD92F88}" type="presOf" srcId="{F32C9305-B031-464C-BD02-5937CA7A08D0}" destId="{024ADA49-AA15-4EFC-84E9-CCA7AA4E7ED4}" srcOrd="0" destOrd="0" presId="urn:microsoft.com/office/officeart/2005/8/layout/default"/>
    <dgm:cxn modelId="{1773B815-85A0-4A27-A6E0-E92C670F9328}" type="presOf" srcId="{93B0525B-E2BE-4ABA-9E6B-E1FB9FB33622}" destId="{0833BD91-EA42-4B99-8C1C-7001D3BEABC2}" srcOrd="0" destOrd="0" presId="urn:microsoft.com/office/officeart/2005/8/layout/default"/>
    <dgm:cxn modelId="{672AD92E-FA31-44C7-A134-3858B917935D}" srcId="{D1099752-23EB-4DDA-B964-A1E813269BF3}" destId="{F947A97C-8715-4840-BEE7-35B773D2F6C8}" srcOrd="1" destOrd="0" parTransId="{AD528FF9-512D-4668-B6F7-37FFD3F4986D}" sibTransId="{5D85E18B-079D-436C-B84D-B668B4F6D7E8}"/>
    <dgm:cxn modelId="{10FF013B-B5CE-4E17-A714-EB98E8424581}" type="presOf" srcId="{CD465A0B-9819-46C0-B537-CEE75C03276E}" destId="{D8171ADA-BE38-4660-B445-B7C5BC65A1FB}" srcOrd="0" destOrd="0" presId="urn:microsoft.com/office/officeart/2005/8/layout/default"/>
    <dgm:cxn modelId="{B2836D4D-28CB-4B92-96C2-1E0452FE5AB1}" srcId="{D1099752-23EB-4DDA-B964-A1E813269BF3}" destId="{93B0525B-E2BE-4ABA-9E6B-E1FB9FB33622}" srcOrd="2" destOrd="0" parTransId="{59C3B757-0E1C-4B25-8AE3-D4009B47C5F5}" sibTransId="{06E85A0C-16E2-4156-B6A7-8372FBB310B9}"/>
    <dgm:cxn modelId="{5BE4C252-BEAB-43C1-9A1E-48419896D5A7}" type="presOf" srcId="{DF20E0E4-D0D8-4A18-A628-AA1051298F7E}" destId="{B9B15D92-373E-4D27-BBA7-FF8880E02F59}" srcOrd="0" destOrd="0" presId="urn:microsoft.com/office/officeart/2005/8/layout/default"/>
    <dgm:cxn modelId="{8A4BBC66-E1AC-48CA-9E7A-2906FE58F624}" srcId="{D1099752-23EB-4DDA-B964-A1E813269BF3}" destId="{72437700-B8F0-48AF-96A3-7FD4FB1AE2CB}" srcOrd="6" destOrd="0" parTransId="{20E52F50-1048-47F8-A3AF-E8E23F3A3C5B}" sibTransId="{0C25FF9E-5638-44A9-9B54-6FDC37610B7E}"/>
    <dgm:cxn modelId="{64B42873-B517-4211-A140-6889BAAE0BE0}" srcId="{D1099752-23EB-4DDA-B964-A1E813269BF3}" destId="{61244C9E-4823-4D1D-B862-8DD6045930E0}" srcOrd="5" destOrd="0" parTransId="{B43AFD66-B8FE-4A6E-BA30-AB20CDCF7596}" sibTransId="{F386D69C-77A7-4D10-B247-B976319696A8}"/>
    <dgm:cxn modelId="{C57CBF77-8918-4899-B014-1395DCA15C2C}" type="presOf" srcId="{F947A97C-8715-4840-BEE7-35B773D2F6C8}" destId="{A71FAD7D-E07C-46F5-A571-9F9933DB3AEA}" srcOrd="0" destOrd="0" presId="urn:microsoft.com/office/officeart/2005/8/layout/default"/>
    <dgm:cxn modelId="{401FED7D-1D76-4E85-9F17-2D13BC0145E6}" type="presOf" srcId="{4EA69454-BF8D-4AB2-9BE9-CF633A2C7AEB}" destId="{247EBBB7-F6D3-4111-A7E1-D3EA507A85A9}" srcOrd="0" destOrd="0" presId="urn:microsoft.com/office/officeart/2005/8/layout/default"/>
    <dgm:cxn modelId="{70CEDDC8-6A73-4AB3-9AE4-D18F4B5EF5D3}" srcId="{D1099752-23EB-4DDA-B964-A1E813269BF3}" destId="{DF20E0E4-D0D8-4A18-A628-AA1051298F7E}" srcOrd="4" destOrd="0" parTransId="{C1712BBD-C67C-476A-926A-AD866CD3B2F8}" sibTransId="{A8CAA36E-A2DB-4B31-98B7-6DB96619DCD8}"/>
    <dgm:cxn modelId="{3FA0F1EC-0B6B-4784-8DBF-CB4319FB9AEC}" type="presOf" srcId="{D1099752-23EB-4DDA-B964-A1E813269BF3}" destId="{E5FE8127-A5C4-4125-9E62-69CE49DEC238}" srcOrd="0" destOrd="0" presId="urn:microsoft.com/office/officeart/2005/8/layout/default"/>
    <dgm:cxn modelId="{953DF6F0-1E69-4B21-A330-949FECBB5FBB}" type="presOf" srcId="{61244C9E-4823-4D1D-B862-8DD6045930E0}" destId="{6B32A8AD-43D1-4B39-A04A-B571E8BA7190}" srcOrd="0" destOrd="0" presId="urn:microsoft.com/office/officeart/2005/8/layout/default"/>
    <dgm:cxn modelId="{BD433FF6-D0ED-45F9-A2FF-605617696404}" srcId="{D1099752-23EB-4DDA-B964-A1E813269BF3}" destId="{F32C9305-B031-464C-BD02-5937CA7A08D0}" srcOrd="3" destOrd="0" parTransId="{302870DD-44B1-47F3-AE7F-81B88ECE7FF5}" sibTransId="{851DBEA9-4623-415C-AAE0-E8036029B1EA}"/>
    <dgm:cxn modelId="{E6F9B7FB-3D8B-42CE-AEFC-95D5783D6C1B}" srcId="{D1099752-23EB-4DDA-B964-A1E813269BF3}" destId="{4EA69454-BF8D-4AB2-9BE9-CF633A2C7AEB}" srcOrd="7" destOrd="0" parTransId="{D2E387BB-7C70-4F5A-86E9-46151B223E52}" sibTransId="{94C6EFAD-6124-4430-83C8-FF3D7AA90587}"/>
    <dgm:cxn modelId="{EB6AF1E2-9ED3-42F9-AAB9-E7933E8DEB9C}" type="presParOf" srcId="{E5FE8127-A5C4-4125-9E62-69CE49DEC238}" destId="{D8171ADA-BE38-4660-B445-B7C5BC65A1FB}" srcOrd="0" destOrd="0" presId="urn:microsoft.com/office/officeart/2005/8/layout/default"/>
    <dgm:cxn modelId="{7DF97AEA-BFC8-4717-AE46-6C702CFDAE01}" type="presParOf" srcId="{E5FE8127-A5C4-4125-9E62-69CE49DEC238}" destId="{A31EAA31-A2D6-4466-A081-1C9D0351E97C}" srcOrd="1" destOrd="0" presId="urn:microsoft.com/office/officeart/2005/8/layout/default"/>
    <dgm:cxn modelId="{95463A5E-8C78-4048-866A-55AC9556C98E}" type="presParOf" srcId="{E5FE8127-A5C4-4125-9E62-69CE49DEC238}" destId="{A71FAD7D-E07C-46F5-A571-9F9933DB3AEA}" srcOrd="2" destOrd="0" presId="urn:microsoft.com/office/officeart/2005/8/layout/default"/>
    <dgm:cxn modelId="{358F8558-8060-49C4-81C7-04233246CB39}" type="presParOf" srcId="{E5FE8127-A5C4-4125-9E62-69CE49DEC238}" destId="{55E14B90-F765-47BE-B688-4E783A2A0698}" srcOrd="3" destOrd="0" presId="urn:microsoft.com/office/officeart/2005/8/layout/default"/>
    <dgm:cxn modelId="{3253ABFB-E76E-419A-87C8-64973D1077B0}" type="presParOf" srcId="{E5FE8127-A5C4-4125-9E62-69CE49DEC238}" destId="{0833BD91-EA42-4B99-8C1C-7001D3BEABC2}" srcOrd="4" destOrd="0" presId="urn:microsoft.com/office/officeart/2005/8/layout/default"/>
    <dgm:cxn modelId="{470E1760-414A-4537-AEFF-60C9204D17E3}" type="presParOf" srcId="{E5FE8127-A5C4-4125-9E62-69CE49DEC238}" destId="{B34EE85A-3D7C-4CA9-95B5-2B1548B98B74}" srcOrd="5" destOrd="0" presId="urn:microsoft.com/office/officeart/2005/8/layout/default"/>
    <dgm:cxn modelId="{5134839C-DD32-479B-85E8-82D28B8AE7B2}" type="presParOf" srcId="{E5FE8127-A5C4-4125-9E62-69CE49DEC238}" destId="{024ADA49-AA15-4EFC-84E9-CCA7AA4E7ED4}" srcOrd="6" destOrd="0" presId="urn:microsoft.com/office/officeart/2005/8/layout/default"/>
    <dgm:cxn modelId="{EE337013-E94B-459A-991F-23B2ADBA6CAF}" type="presParOf" srcId="{E5FE8127-A5C4-4125-9E62-69CE49DEC238}" destId="{833A78CE-C2C5-4FA0-9D9B-1060AC363369}" srcOrd="7" destOrd="0" presId="urn:microsoft.com/office/officeart/2005/8/layout/default"/>
    <dgm:cxn modelId="{0B90363B-27AB-47B5-97C0-9B56F2DF8FB9}" type="presParOf" srcId="{E5FE8127-A5C4-4125-9E62-69CE49DEC238}" destId="{B9B15D92-373E-4D27-BBA7-FF8880E02F59}" srcOrd="8" destOrd="0" presId="urn:microsoft.com/office/officeart/2005/8/layout/default"/>
    <dgm:cxn modelId="{81E3EC1E-5555-4EE5-BBB2-F969B2EB7B99}" type="presParOf" srcId="{E5FE8127-A5C4-4125-9E62-69CE49DEC238}" destId="{51EF57D5-48CA-43B4-AAFE-27DDFC5345B2}" srcOrd="9" destOrd="0" presId="urn:microsoft.com/office/officeart/2005/8/layout/default"/>
    <dgm:cxn modelId="{09A80538-B2D3-4F67-B579-CA5D37B5308A}" type="presParOf" srcId="{E5FE8127-A5C4-4125-9E62-69CE49DEC238}" destId="{6B32A8AD-43D1-4B39-A04A-B571E8BA7190}" srcOrd="10" destOrd="0" presId="urn:microsoft.com/office/officeart/2005/8/layout/default"/>
    <dgm:cxn modelId="{47A0857D-D770-4C8D-813A-329D7258150C}" type="presParOf" srcId="{E5FE8127-A5C4-4125-9E62-69CE49DEC238}" destId="{4FB69CAD-50B0-4320-986B-9537029AFF7E}" srcOrd="11" destOrd="0" presId="urn:microsoft.com/office/officeart/2005/8/layout/default"/>
    <dgm:cxn modelId="{CCC3A16F-7DDB-4021-9905-9230C2608C59}" type="presParOf" srcId="{E5FE8127-A5C4-4125-9E62-69CE49DEC238}" destId="{98A4B7F4-FCAC-4E12-A5D7-6034D028FCF0}" srcOrd="12" destOrd="0" presId="urn:microsoft.com/office/officeart/2005/8/layout/default"/>
    <dgm:cxn modelId="{D3002C16-13E3-4E45-A794-BAC6B84EB291}" type="presParOf" srcId="{E5FE8127-A5C4-4125-9E62-69CE49DEC238}" destId="{5769231B-5687-4630-9153-81504FA82045}" srcOrd="13" destOrd="0" presId="urn:microsoft.com/office/officeart/2005/8/layout/default"/>
    <dgm:cxn modelId="{7E80FDDD-8F06-48BE-B5B8-AE14DBBFC260}" type="presParOf" srcId="{E5FE8127-A5C4-4125-9E62-69CE49DEC238}" destId="{247EBBB7-F6D3-4111-A7E1-D3EA507A85A9}"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D8F3C76-501B-423A-A96B-ABC13066E33B}" type="doc">
      <dgm:prSet loTypeId="urn:microsoft.com/office/officeart/2005/8/layout/default" loCatId="list" qsTypeId="urn:microsoft.com/office/officeart/2005/8/quickstyle/simple4" qsCatId="simple" csTypeId="urn:microsoft.com/office/officeart/2005/8/colors/accent6_2" csCatId="accent6"/>
      <dgm:spPr/>
      <dgm:t>
        <a:bodyPr/>
        <a:lstStyle/>
        <a:p>
          <a:endParaRPr lang="en-US"/>
        </a:p>
      </dgm:t>
    </dgm:pt>
    <dgm:pt modelId="{AD4128D7-44DC-4E48-8FBA-F131DF2A20F8}">
      <dgm:prSet custT="1"/>
      <dgm:spPr/>
      <dgm:t>
        <a:bodyPr/>
        <a:lstStyle/>
        <a:p>
          <a:r>
            <a:rPr lang="en-US" sz="2400" b="1" dirty="0">
              <a:latin typeface="Times New Roman" panose="02020603050405020304" pitchFamily="18" charset="0"/>
              <a:cs typeface="Times New Roman" panose="02020603050405020304" pitchFamily="18" charset="0"/>
            </a:rPr>
            <a:t>9) Fetal abnormality or other medical indications for the abortion.</a:t>
          </a:r>
          <a:endParaRPr lang="en-US" sz="2400" dirty="0">
            <a:latin typeface="Times New Roman" panose="02020603050405020304" pitchFamily="18" charset="0"/>
            <a:cs typeface="Times New Roman" panose="02020603050405020304" pitchFamily="18" charset="0"/>
          </a:endParaRPr>
        </a:p>
      </dgm:t>
    </dgm:pt>
    <dgm:pt modelId="{CA2DB621-469C-473B-96F0-56EF4F418149}" type="parTrans" cxnId="{79295A05-ABA8-4CC1-BB7B-3AA4A0610CCC}">
      <dgm:prSet/>
      <dgm:spPr/>
      <dgm:t>
        <a:bodyPr/>
        <a:lstStyle/>
        <a:p>
          <a:endParaRPr lang="en-US"/>
        </a:p>
      </dgm:t>
    </dgm:pt>
    <dgm:pt modelId="{0C5BE9A5-719F-4E30-8E6A-10FA2266589D}" type="sibTrans" cxnId="{79295A05-ABA8-4CC1-BB7B-3AA4A0610CCC}">
      <dgm:prSet/>
      <dgm:spPr/>
      <dgm:t>
        <a:bodyPr/>
        <a:lstStyle/>
        <a:p>
          <a:endParaRPr lang="en-US"/>
        </a:p>
      </dgm:t>
    </dgm:pt>
    <dgm:pt modelId="{02A96374-14C1-4B3F-9BE7-3E74AE81CBDD}">
      <dgm:prSet custT="1"/>
      <dgm:spPr/>
      <dgm:t>
        <a:bodyPr/>
        <a:lstStyle/>
        <a:p>
          <a:r>
            <a:rPr lang="en-US" sz="2400" b="1" dirty="0">
              <a:latin typeface="Times New Roman" panose="02020603050405020304" pitchFamily="18" charset="0"/>
              <a:cs typeface="Times New Roman" panose="02020603050405020304" pitchFamily="18" charset="0"/>
            </a:rPr>
            <a:t>10) Intense guilt and shame before the abortion.</a:t>
          </a:r>
          <a:endParaRPr lang="en-US" sz="2400" dirty="0">
            <a:latin typeface="Times New Roman" panose="02020603050405020304" pitchFamily="18" charset="0"/>
            <a:cs typeface="Times New Roman" panose="02020603050405020304" pitchFamily="18" charset="0"/>
          </a:endParaRPr>
        </a:p>
      </dgm:t>
    </dgm:pt>
    <dgm:pt modelId="{0868E818-3EA2-4771-BF50-D23EF80FD4D5}" type="parTrans" cxnId="{A4D60054-6A92-4024-96DE-B94D6639A5DA}">
      <dgm:prSet/>
      <dgm:spPr/>
      <dgm:t>
        <a:bodyPr/>
        <a:lstStyle/>
        <a:p>
          <a:endParaRPr lang="en-US"/>
        </a:p>
      </dgm:t>
    </dgm:pt>
    <dgm:pt modelId="{E15D5CD0-F05D-45DD-A665-EAC380F1E73E}" type="sibTrans" cxnId="{A4D60054-6A92-4024-96DE-B94D6639A5DA}">
      <dgm:prSet/>
      <dgm:spPr/>
      <dgm:t>
        <a:bodyPr/>
        <a:lstStyle/>
        <a:p>
          <a:endParaRPr lang="en-US"/>
        </a:p>
      </dgm:t>
    </dgm:pt>
    <dgm:pt modelId="{B3AB5C18-30A2-4AD4-ACE6-55F7B3177796}">
      <dgm:prSet custT="1"/>
      <dgm:spPr/>
      <dgm:t>
        <a:bodyPr/>
        <a:lstStyle/>
        <a:p>
          <a:r>
            <a:rPr lang="en-US" sz="2400" b="1" dirty="0">
              <a:latin typeface="Times New Roman" panose="02020603050405020304" pitchFamily="18" charset="0"/>
              <a:cs typeface="Times New Roman" panose="02020603050405020304" pitchFamily="18" charset="0"/>
            </a:rPr>
            <a:t>11) An existing emotional disorder or mental illness prior to the abortion.</a:t>
          </a:r>
          <a:endParaRPr lang="en-US" sz="2400" dirty="0">
            <a:latin typeface="Times New Roman" panose="02020603050405020304" pitchFamily="18" charset="0"/>
            <a:cs typeface="Times New Roman" panose="02020603050405020304" pitchFamily="18" charset="0"/>
          </a:endParaRPr>
        </a:p>
      </dgm:t>
    </dgm:pt>
    <dgm:pt modelId="{A50B2BA1-D42A-4C8A-92FA-BD73C086C178}" type="parTrans" cxnId="{D2D823BB-5FE3-4DF6-AA42-89CC572E3D40}">
      <dgm:prSet/>
      <dgm:spPr/>
      <dgm:t>
        <a:bodyPr/>
        <a:lstStyle/>
        <a:p>
          <a:endParaRPr lang="en-US"/>
        </a:p>
      </dgm:t>
    </dgm:pt>
    <dgm:pt modelId="{1B680839-29AA-4F91-A79A-5D046D8F9B2E}" type="sibTrans" cxnId="{D2D823BB-5FE3-4DF6-AA42-89CC572E3D40}">
      <dgm:prSet/>
      <dgm:spPr/>
      <dgm:t>
        <a:bodyPr/>
        <a:lstStyle/>
        <a:p>
          <a:endParaRPr lang="en-US"/>
        </a:p>
      </dgm:t>
    </dgm:pt>
    <dgm:pt modelId="{C6A62822-6600-47DA-A6EA-238A110CF8C6}">
      <dgm:prSet custT="1"/>
      <dgm:spPr/>
      <dgm:t>
        <a:bodyPr/>
        <a:lstStyle/>
        <a:p>
          <a:r>
            <a:rPr lang="en-US" sz="2400" b="1" dirty="0">
              <a:latin typeface="Times New Roman" panose="02020603050405020304" pitchFamily="18" charset="0"/>
              <a:cs typeface="Times New Roman" panose="02020603050405020304" pitchFamily="18" charset="0"/>
            </a:rPr>
            <a:t>12) Appraisal of abortion as extremely stressful before it occurs.    </a:t>
          </a:r>
          <a:endParaRPr lang="en-US" sz="2400" dirty="0">
            <a:latin typeface="Times New Roman" panose="02020603050405020304" pitchFamily="18" charset="0"/>
            <a:cs typeface="Times New Roman" panose="02020603050405020304" pitchFamily="18" charset="0"/>
          </a:endParaRPr>
        </a:p>
      </dgm:t>
    </dgm:pt>
    <dgm:pt modelId="{79729253-A496-49E3-8746-008F6A0603B7}" type="parTrans" cxnId="{8EA8EDF1-8707-499C-857E-6F414BF25DAA}">
      <dgm:prSet/>
      <dgm:spPr/>
      <dgm:t>
        <a:bodyPr/>
        <a:lstStyle/>
        <a:p>
          <a:endParaRPr lang="en-US"/>
        </a:p>
      </dgm:t>
    </dgm:pt>
    <dgm:pt modelId="{9D0AE77D-8197-4461-AD46-D7C7C4452B42}" type="sibTrans" cxnId="{8EA8EDF1-8707-499C-857E-6F414BF25DAA}">
      <dgm:prSet/>
      <dgm:spPr/>
      <dgm:t>
        <a:bodyPr/>
        <a:lstStyle/>
        <a:p>
          <a:endParaRPr lang="en-US"/>
        </a:p>
      </dgm:t>
    </dgm:pt>
    <dgm:pt modelId="{573DB223-1344-4840-9431-F194A0DE9107}">
      <dgm:prSet/>
      <dgm:spPr/>
      <dgm:t>
        <a:bodyPr/>
        <a:lstStyle/>
        <a:p>
          <a:r>
            <a:rPr lang="en-US" b="1" dirty="0">
              <a:latin typeface="Times New Roman" panose="02020603050405020304" pitchFamily="18" charset="0"/>
              <a:cs typeface="Times New Roman" panose="02020603050405020304" pitchFamily="18" charset="0"/>
            </a:rPr>
            <a:t>13) Expecting depression, severe grief or guilt, and regret after the abortion.</a:t>
          </a:r>
          <a:endParaRPr lang="en-US" dirty="0">
            <a:latin typeface="Times New Roman" panose="02020603050405020304" pitchFamily="18" charset="0"/>
            <a:cs typeface="Times New Roman" panose="02020603050405020304" pitchFamily="18" charset="0"/>
          </a:endParaRPr>
        </a:p>
      </dgm:t>
    </dgm:pt>
    <dgm:pt modelId="{6D6BBDBB-045C-4AFD-A95E-EA2F4580A8C4}" type="parTrans" cxnId="{467A97CF-C9B1-411C-AEC1-F2341E8E815A}">
      <dgm:prSet/>
      <dgm:spPr/>
      <dgm:t>
        <a:bodyPr/>
        <a:lstStyle/>
        <a:p>
          <a:endParaRPr lang="en-US"/>
        </a:p>
      </dgm:t>
    </dgm:pt>
    <dgm:pt modelId="{F16A4194-6B7E-42BF-9543-985D11BFD18C}" type="sibTrans" cxnId="{467A97CF-C9B1-411C-AEC1-F2341E8E815A}">
      <dgm:prSet/>
      <dgm:spPr/>
      <dgm:t>
        <a:bodyPr/>
        <a:lstStyle/>
        <a:p>
          <a:endParaRPr lang="en-US"/>
        </a:p>
      </dgm:t>
    </dgm:pt>
    <dgm:pt modelId="{E6EF2B87-0918-49FC-A9CA-B6FF0E0F5B24}">
      <dgm:prSet/>
      <dgm:spPr/>
      <dgm:t>
        <a:bodyPr/>
        <a:lstStyle/>
        <a:p>
          <a:r>
            <a:rPr lang="en-US" b="1" dirty="0">
              <a:latin typeface="Times New Roman" panose="02020603050405020304" pitchFamily="18" charset="0"/>
              <a:cs typeface="Times New Roman" panose="02020603050405020304" pitchFamily="18" charset="0"/>
            </a:rPr>
            <a:t>14) Belief that abortion is the same act as killing a newborn infant.    </a:t>
          </a:r>
          <a:endParaRPr lang="en-US" dirty="0">
            <a:latin typeface="Times New Roman" panose="02020603050405020304" pitchFamily="18" charset="0"/>
            <a:cs typeface="Times New Roman" panose="02020603050405020304" pitchFamily="18" charset="0"/>
          </a:endParaRPr>
        </a:p>
      </dgm:t>
    </dgm:pt>
    <dgm:pt modelId="{5DE6FC61-D2C9-4DEC-9C4B-A332082519C7}" type="parTrans" cxnId="{CF724A22-A376-4726-9EDC-1258DDB06B2F}">
      <dgm:prSet/>
      <dgm:spPr/>
      <dgm:t>
        <a:bodyPr/>
        <a:lstStyle/>
        <a:p>
          <a:endParaRPr lang="en-US"/>
        </a:p>
      </dgm:t>
    </dgm:pt>
    <dgm:pt modelId="{42B06B2A-4EC2-4EBF-87C5-4514E2F7F1A8}" type="sibTrans" cxnId="{CF724A22-A376-4726-9EDC-1258DDB06B2F}">
      <dgm:prSet/>
      <dgm:spPr/>
      <dgm:t>
        <a:bodyPr/>
        <a:lstStyle/>
        <a:p>
          <a:endParaRPr lang="en-US"/>
        </a:p>
      </dgm:t>
    </dgm:pt>
    <dgm:pt modelId="{C4F27BED-EED5-4F63-83AE-758CF5685CC2}" type="pres">
      <dgm:prSet presAssocID="{1D8F3C76-501B-423A-A96B-ABC13066E33B}" presName="diagram" presStyleCnt="0">
        <dgm:presLayoutVars>
          <dgm:dir/>
          <dgm:resizeHandles val="exact"/>
        </dgm:presLayoutVars>
      </dgm:prSet>
      <dgm:spPr/>
    </dgm:pt>
    <dgm:pt modelId="{AA554D44-6283-4CC6-9D03-6CF2802867A0}" type="pres">
      <dgm:prSet presAssocID="{AD4128D7-44DC-4E48-8FBA-F131DF2A20F8}" presName="node" presStyleLbl="node1" presStyleIdx="0" presStyleCnt="6">
        <dgm:presLayoutVars>
          <dgm:bulletEnabled val="1"/>
        </dgm:presLayoutVars>
      </dgm:prSet>
      <dgm:spPr/>
    </dgm:pt>
    <dgm:pt modelId="{CE1AFE5D-1D2A-41B4-9179-00966F593BB0}" type="pres">
      <dgm:prSet presAssocID="{0C5BE9A5-719F-4E30-8E6A-10FA2266589D}" presName="sibTrans" presStyleCnt="0"/>
      <dgm:spPr/>
    </dgm:pt>
    <dgm:pt modelId="{F1DCCFBE-AC89-4DC7-87E6-1C373530B9CE}" type="pres">
      <dgm:prSet presAssocID="{02A96374-14C1-4B3F-9BE7-3E74AE81CBDD}" presName="node" presStyleLbl="node1" presStyleIdx="1" presStyleCnt="6">
        <dgm:presLayoutVars>
          <dgm:bulletEnabled val="1"/>
        </dgm:presLayoutVars>
      </dgm:prSet>
      <dgm:spPr/>
    </dgm:pt>
    <dgm:pt modelId="{FD4DD4CE-83C7-4157-8720-8CCF8E318397}" type="pres">
      <dgm:prSet presAssocID="{E15D5CD0-F05D-45DD-A665-EAC380F1E73E}" presName="sibTrans" presStyleCnt="0"/>
      <dgm:spPr/>
    </dgm:pt>
    <dgm:pt modelId="{4DF6D6F4-E287-4E6C-AB81-9A49081FBA0E}" type="pres">
      <dgm:prSet presAssocID="{B3AB5C18-30A2-4AD4-ACE6-55F7B3177796}" presName="node" presStyleLbl="node1" presStyleIdx="2" presStyleCnt="6">
        <dgm:presLayoutVars>
          <dgm:bulletEnabled val="1"/>
        </dgm:presLayoutVars>
      </dgm:prSet>
      <dgm:spPr/>
    </dgm:pt>
    <dgm:pt modelId="{B0A99350-8152-48FA-ADCD-4E308E428E61}" type="pres">
      <dgm:prSet presAssocID="{1B680839-29AA-4F91-A79A-5D046D8F9B2E}" presName="sibTrans" presStyleCnt="0"/>
      <dgm:spPr/>
    </dgm:pt>
    <dgm:pt modelId="{0239F2CD-C5B1-4309-941C-AC9EB344A06C}" type="pres">
      <dgm:prSet presAssocID="{C6A62822-6600-47DA-A6EA-238A110CF8C6}" presName="node" presStyleLbl="node1" presStyleIdx="3" presStyleCnt="6">
        <dgm:presLayoutVars>
          <dgm:bulletEnabled val="1"/>
        </dgm:presLayoutVars>
      </dgm:prSet>
      <dgm:spPr/>
    </dgm:pt>
    <dgm:pt modelId="{CA1759DF-BC42-49E8-B9E2-701E7F6E091A}" type="pres">
      <dgm:prSet presAssocID="{9D0AE77D-8197-4461-AD46-D7C7C4452B42}" presName="sibTrans" presStyleCnt="0"/>
      <dgm:spPr/>
    </dgm:pt>
    <dgm:pt modelId="{B171F117-CAC1-4599-8B5B-85E68A5FF793}" type="pres">
      <dgm:prSet presAssocID="{573DB223-1344-4840-9431-F194A0DE9107}" presName="node" presStyleLbl="node1" presStyleIdx="4" presStyleCnt="6">
        <dgm:presLayoutVars>
          <dgm:bulletEnabled val="1"/>
        </dgm:presLayoutVars>
      </dgm:prSet>
      <dgm:spPr/>
    </dgm:pt>
    <dgm:pt modelId="{E2814D5D-83FF-4604-8646-FA97C90AF38E}" type="pres">
      <dgm:prSet presAssocID="{F16A4194-6B7E-42BF-9543-985D11BFD18C}" presName="sibTrans" presStyleCnt="0"/>
      <dgm:spPr/>
    </dgm:pt>
    <dgm:pt modelId="{EEFF2A81-9A71-442E-93C4-14331399ABE8}" type="pres">
      <dgm:prSet presAssocID="{E6EF2B87-0918-49FC-A9CA-B6FF0E0F5B24}" presName="node" presStyleLbl="node1" presStyleIdx="5" presStyleCnt="6">
        <dgm:presLayoutVars>
          <dgm:bulletEnabled val="1"/>
        </dgm:presLayoutVars>
      </dgm:prSet>
      <dgm:spPr/>
    </dgm:pt>
  </dgm:ptLst>
  <dgm:cxnLst>
    <dgm:cxn modelId="{79295A05-ABA8-4CC1-BB7B-3AA4A0610CCC}" srcId="{1D8F3C76-501B-423A-A96B-ABC13066E33B}" destId="{AD4128D7-44DC-4E48-8FBA-F131DF2A20F8}" srcOrd="0" destOrd="0" parTransId="{CA2DB621-469C-473B-96F0-56EF4F418149}" sibTransId="{0C5BE9A5-719F-4E30-8E6A-10FA2266589D}"/>
    <dgm:cxn modelId="{CF724A22-A376-4726-9EDC-1258DDB06B2F}" srcId="{1D8F3C76-501B-423A-A96B-ABC13066E33B}" destId="{E6EF2B87-0918-49FC-A9CA-B6FF0E0F5B24}" srcOrd="5" destOrd="0" parTransId="{5DE6FC61-D2C9-4DEC-9C4B-A332082519C7}" sibTransId="{42B06B2A-4EC2-4EBF-87C5-4514E2F7F1A8}"/>
    <dgm:cxn modelId="{A4D60054-6A92-4024-96DE-B94D6639A5DA}" srcId="{1D8F3C76-501B-423A-A96B-ABC13066E33B}" destId="{02A96374-14C1-4B3F-9BE7-3E74AE81CBDD}" srcOrd="1" destOrd="0" parTransId="{0868E818-3EA2-4771-BF50-D23EF80FD4D5}" sibTransId="{E15D5CD0-F05D-45DD-A665-EAC380F1E73E}"/>
    <dgm:cxn modelId="{C974B290-AEF7-459C-B3C6-32596FC16988}" type="presOf" srcId="{1D8F3C76-501B-423A-A96B-ABC13066E33B}" destId="{C4F27BED-EED5-4F63-83AE-758CF5685CC2}" srcOrd="0" destOrd="0" presId="urn:microsoft.com/office/officeart/2005/8/layout/default"/>
    <dgm:cxn modelId="{D78CDF9A-9B65-4157-85A3-C4E6B0FC46B3}" type="presOf" srcId="{02A96374-14C1-4B3F-9BE7-3E74AE81CBDD}" destId="{F1DCCFBE-AC89-4DC7-87E6-1C373530B9CE}" srcOrd="0" destOrd="0" presId="urn:microsoft.com/office/officeart/2005/8/layout/default"/>
    <dgm:cxn modelId="{D2D823BB-5FE3-4DF6-AA42-89CC572E3D40}" srcId="{1D8F3C76-501B-423A-A96B-ABC13066E33B}" destId="{B3AB5C18-30A2-4AD4-ACE6-55F7B3177796}" srcOrd="2" destOrd="0" parTransId="{A50B2BA1-D42A-4C8A-92FA-BD73C086C178}" sibTransId="{1B680839-29AA-4F91-A79A-5D046D8F9B2E}"/>
    <dgm:cxn modelId="{9067D7BC-C048-41A7-B5F2-77E6F52537F4}" type="presOf" srcId="{B3AB5C18-30A2-4AD4-ACE6-55F7B3177796}" destId="{4DF6D6F4-E287-4E6C-AB81-9A49081FBA0E}" srcOrd="0" destOrd="0" presId="urn:microsoft.com/office/officeart/2005/8/layout/default"/>
    <dgm:cxn modelId="{DBA39CBF-5317-445A-87FB-E6AD5B5F556C}" type="presOf" srcId="{C6A62822-6600-47DA-A6EA-238A110CF8C6}" destId="{0239F2CD-C5B1-4309-941C-AC9EB344A06C}" srcOrd="0" destOrd="0" presId="urn:microsoft.com/office/officeart/2005/8/layout/default"/>
    <dgm:cxn modelId="{467A97CF-C9B1-411C-AEC1-F2341E8E815A}" srcId="{1D8F3C76-501B-423A-A96B-ABC13066E33B}" destId="{573DB223-1344-4840-9431-F194A0DE9107}" srcOrd="4" destOrd="0" parTransId="{6D6BBDBB-045C-4AFD-A95E-EA2F4580A8C4}" sibTransId="{F16A4194-6B7E-42BF-9543-985D11BFD18C}"/>
    <dgm:cxn modelId="{820C4ED8-831D-4351-B4E1-DD3D9F0E3F84}" type="presOf" srcId="{573DB223-1344-4840-9431-F194A0DE9107}" destId="{B171F117-CAC1-4599-8B5B-85E68A5FF793}" srcOrd="0" destOrd="0" presId="urn:microsoft.com/office/officeart/2005/8/layout/default"/>
    <dgm:cxn modelId="{5A8576DE-1087-4B9D-A4D0-1AA250491887}" type="presOf" srcId="{AD4128D7-44DC-4E48-8FBA-F131DF2A20F8}" destId="{AA554D44-6283-4CC6-9D03-6CF2802867A0}" srcOrd="0" destOrd="0" presId="urn:microsoft.com/office/officeart/2005/8/layout/default"/>
    <dgm:cxn modelId="{EF7805EA-C793-4E3E-9541-6B5A9AA44410}" type="presOf" srcId="{E6EF2B87-0918-49FC-A9CA-B6FF0E0F5B24}" destId="{EEFF2A81-9A71-442E-93C4-14331399ABE8}" srcOrd="0" destOrd="0" presId="urn:microsoft.com/office/officeart/2005/8/layout/default"/>
    <dgm:cxn modelId="{8EA8EDF1-8707-499C-857E-6F414BF25DAA}" srcId="{1D8F3C76-501B-423A-A96B-ABC13066E33B}" destId="{C6A62822-6600-47DA-A6EA-238A110CF8C6}" srcOrd="3" destOrd="0" parTransId="{79729253-A496-49E3-8746-008F6A0603B7}" sibTransId="{9D0AE77D-8197-4461-AD46-D7C7C4452B42}"/>
    <dgm:cxn modelId="{8EF01A2A-8A35-44A2-B97C-291E48F1236C}" type="presParOf" srcId="{C4F27BED-EED5-4F63-83AE-758CF5685CC2}" destId="{AA554D44-6283-4CC6-9D03-6CF2802867A0}" srcOrd="0" destOrd="0" presId="urn:microsoft.com/office/officeart/2005/8/layout/default"/>
    <dgm:cxn modelId="{DAB90E61-5D5D-4F26-A0FA-AAF195FE9616}" type="presParOf" srcId="{C4F27BED-EED5-4F63-83AE-758CF5685CC2}" destId="{CE1AFE5D-1D2A-41B4-9179-00966F593BB0}" srcOrd="1" destOrd="0" presId="urn:microsoft.com/office/officeart/2005/8/layout/default"/>
    <dgm:cxn modelId="{78E09104-A4D5-4F5B-9151-D7C19AFD4CC9}" type="presParOf" srcId="{C4F27BED-EED5-4F63-83AE-758CF5685CC2}" destId="{F1DCCFBE-AC89-4DC7-87E6-1C373530B9CE}" srcOrd="2" destOrd="0" presId="urn:microsoft.com/office/officeart/2005/8/layout/default"/>
    <dgm:cxn modelId="{2632B784-0AAB-4FBC-AD6D-4A1A642B15C2}" type="presParOf" srcId="{C4F27BED-EED5-4F63-83AE-758CF5685CC2}" destId="{FD4DD4CE-83C7-4157-8720-8CCF8E318397}" srcOrd="3" destOrd="0" presId="urn:microsoft.com/office/officeart/2005/8/layout/default"/>
    <dgm:cxn modelId="{37DCB12E-15CF-44E3-B4F2-12AA225DB95A}" type="presParOf" srcId="{C4F27BED-EED5-4F63-83AE-758CF5685CC2}" destId="{4DF6D6F4-E287-4E6C-AB81-9A49081FBA0E}" srcOrd="4" destOrd="0" presId="urn:microsoft.com/office/officeart/2005/8/layout/default"/>
    <dgm:cxn modelId="{3A96A36E-31C0-4A87-9494-2D0A992A64F3}" type="presParOf" srcId="{C4F27BED-EED5-4F63-83AE-758CF5685CC2}" destId="{B0A99350-8152-48FA-ADCD-4E308E428E61}" srcOrd="5" destOrd="0" presId="urn:microsoft.com/office/officeart/2005/8/layout/default"/>
    <dgm:cxn modelId="{77030A17-EE92-4546-A257-A3FFBDECA2CD}" type="presParOf" srcId="{C4F27BED-EED5-4F63-83AE-758CF5685CC2}" destId="{0239F2CD-C5B1-4309-941C-AC9EB344A06C}" srcOrd="6" destOrd="0" presId="urn:microsoft.com/office/officeart/2005/8/layout/default"/>
    <dgm:cxn modelId="{62CFAB23-4E4D-49E7-8AC4-3BA74908F6CB}" type="presParOf" srcId="{C4F27BED-EED5-4F63-83AE-758CF5685CC2}" destId="{CA1759DF-BC42-49E8-B9E2-701E7F6E091A}" srcOrd="7" destOrd="0" presId="urn:microsoft.com/office/officeart/2005/8/layout/default"/>
    <dgm:cxn modelId="{855ADB0B-A2E0-4CC2-8787-2B4AE0D643F8}" type="presParOf" srcId="{C4F27BED-EED5-4F63-83AE-758CF5685CC2}" destId="{B171F117-CAC1-4599-8B5B-85E68A5FF793}" srcOrd="8" destOrd="0" presId="urn:microsoft.com/office/officeart/2005/8/layout/default"/>
    <dgm:cxn modelId="{65B8084A-BEA1-4874-A6B0-F839E26779CA}" type="presParOf" srcId="{C4F27BED-EED5-4F63-83AE-758CF5685CC2}" destId="{E2814D5D-83FF-4604-8646-FA97C90AF38E}" srcOrd="9" destOrd="0" presId="urn:microsoft.com/office/officeart/2005/8/layout/default"/>
    <dgm:cxn modelId="{B4702801-66FF-472D-A962-789B4CC43949}" type="presParOf" srcId="{C4F27BED-EED5-4F63-83AE-758CF5685CC2}" destId="{EEFF2A81-9A71-442E-93C4-14331399ABE8}"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CBBF64-5D4D-4240-A17C-48430389E3FD}">
      <dsp:nvSpPr>
        <dsp:cNvPr id="0" name=""/>
        <dsp:cNvSpPr/>
      </dsp:nvSpPr>
      <dsp:spPr>
        <a:xfrm>
          <a:off x="757718" y="2022"/>
          <a:ext cx="2136441" cy="1281864"/>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Belief it is safer, “more natural”...akin to menstruation.</a:t>
          </a:r>
        </a:p>
      </dsp:txBody>
      <dsp:txXfrm>
        <a:off x="757718" y="2022"/>
        <a:ext cx="2136441" cy="1281864"/>
      </dsp:txXfrm>
    </dsp:sp>
    <dsp:sp modelId="{6BFBF40F-061F-467C-BF7F-C2003A1377CE}">
      <dsp:nvSpPr>
        <dsp:cNvPr id="0" name=""/>
        <dsp:cNvSpPr/>
      </dsp:nvSpPr>
      <dsp:spPr>
        <a:xfrm>
          <a:off x="3107804" y="2022"/>
          <a:ext cx="2136441" cy="1281864"/>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No surgery and/or anesthesia.</a:t>
          </a:r>
        </a:p>
      </dsp:txBody>
      <dsp:txXfrm>
        <a:off x="3107804" y="2022"/>
        <a:ext cx="2136441" cy="1281864"/>
      </dsp:txXfrm>
    </dsp:sp>
    <dsp:sp modelId="{F8866701-3904-4C51-8F9C-196DB727699E}">
      <dsp:nvSpPr>
        <dsp:cNvPr id="0" name=""/>
        <dsp:cNvSpPr/>
      </dsp:nvSpPr>
      <dsp:spPr>
        <a:xfrm>
          <a:off x="757718" y="1497531"/>
          <a:ext cx="2136441" cy="1281864"/>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One or both drugs may be taken at home.</a:t>
          </a:r>
        </a:p>
      </dsp:txBody>
      <dsp:txXfrm>
        <a:off x="757718" y="1497531"/>
        <a:ext cx="2136441" cy="1281864"/>
      </dsp:txXfrm>
    </dsp:sp>
    <dsp:sp modelId="{E0924506-B37C-4228-858C-52B3FE2D6E9C}">
      <dsp:nvSpPr>
        <dsp:cNvPr id="0" name=""/>
        <dsp:cNvSpPr/>
      </dsp:nvSpPr>
      <dsp:spPr>
        <a:xfrm>
          <a:off x="3107804" y="1497531"/>
          <a:ext cx="2136441" cy="1281864"/>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Belief that it is easier and simpler.</a:t>
          </a:r>
        </a:p>
      </dsp:txBody>
      <dsp:txXfrm>
        <a:off x="3107804" y="1497531"/>
        <a:ext cx="2136441" cy="1281864"/>
      </dsp:txXfrm>
    </dsp:sp>
    <dsp:sp modelId="{6EB5C106-68B7-41CA-A28D-0300430DF34E}">
      <dsp:nvSpPr>
        <dsp:cNvPr id="0" name=""/>
        <dsp:cNvSpPr/>
      </dsp:nvSpPr>
      <dsp:spPr>
        <a:xfrm>
          <a:off x="757718" y="2993040"/>
          <a:ext cx="2136441" cy="1281864"/>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Feeling of being more in control.</a:t>
          </a:r>
        </a:p>
      </dsp:txBody>
      <dsp:txXfrm>
        <a:off x="757718" y="2993040"/>
        <a:ext cx="2136441" cy="1281864"/>
      </dsp:txXfrm>
    </dsp:sp>
    <dsp:sp modelId="{090B05DF-D70D-4A93-8676-F85F0838EA6B}">
      <dsp:nvSpPr>
        <dsp:cNvPr id="0" name=""/>
        <dsp:cNvSpPr/>
      </dsp:nvSpPr>
      <dsp:spPr>
        <a:xfrm>
          <a:off x="3107804" y="2993040"/>
          <a:ext cx="2136441" cy="1281864"/>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Increased privacy.</a:t>
          </a:r>
        </a:p>
      </dsp:txBody>
      <dsp:txXfrm>
        <a:off x="3107804" y="2993040"/>
        <a:ext cx="2136441" cy="12818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A877B9-4E9F-4890-9B8A-2B48F8A5B48F}">
      <dsp:nvSpPr>
        <dsp:cNvPr id="0" name=""/>
        <dsp:cNvSpPr/>
      </dsp:nvSpPr>
      <dsp:spPr>
        <a:xfrm>
          <a:off x="0" y="651271"/>
          <a:ext cx="2690812" cy="16144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They are single, married, and divorced women.</a:t>
          </a:r>
        </a:p>
      </dsp:txBody>
      <dsp:txXfrm>
        <a:off x="0" y="651271"/>
        <a:ext cx="2690812" cy="1614487"/>
      </dsp:txXfrm>
    </dsp:sp>
    <dsp:sp modelId="{07EE57AC-F6D3-4FE5-847A-EA9C29F920C0}">
      <dsp:nvSpPr>
        <dsp:cNvPr id="0" name=""/>
        <dsp:cNvSpPr/>
      </dsp:nvSpPr>
      <dsp:spPr>
        <a:xfrm>
          <a:off x="2959893" y="651271"/>
          <a:ext cx="2690812" cy="16144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They range in age from as young as 10 to as old as 50.</a:t>
          </a:r>
        </a:p>
      </dsp:txBody>
      <dsp:txXfrm>
        <a:off x="2959893" y="651271"/>
        <a:ext cx="2690812" cy="1614487"/>
      </dsp:txXfrm>
    </dsp:sp>
    <dsp:sp modelId="{E385F2EF-EA5E-4199-B5B1-F91CA4EBB942}">
      <dsp:nvSpPr>
        <dsp:cNvPr id="0" name=""/>
        <dsp:cNvSpPr/>
      </dsp:nvSpPr>
      <dsp:spPr>
        <a:xfrm>
          <a:off x="5919787" y="651271"/>
          <a:ext cx="2690812" cy="16144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Some have dropped out of high school and others have advanced degrees.</a:t>
          </a:r>
        </a:p>
      </dsp:txBody>
      <dsp:txXfrm>
        <a:off x="5919787" y="651271"/>
        <a:ext cx="2690812" cy="1614487"/>
      </dsp:txXfrm>
    </dsp:sp>
    <dsp:sp modelId="{434785B5-2F96-46E4-8FB8-874EF07CD49B}">
      <dsp:nvSpPr>
        <dsp:cNvPr id="0" name=""/>
        <dsp:cNvSpPr/>
      </dsp:nvSpPr>
      <dsp:spPr>
        <a:xfrm>
          <a:off x="0" y="2534840"/>
          <a:ext cx="2690812" cy="16144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They come from every income group - the very poor to the very wealthy.</a:t>
          </a:r>
        </a:p>
      </dsp:txBody>
      <dsp:txXfrm>
        <a:off x="0" y="2534840"/>
        <a:ext cx="2690812" cy="1614487"/>
      </dsp:txXfrm>
    </dsp:sp>
    <dsp:sp modelId="{E517E51E-5A29-482F-98AE-3EEC582F7A4A}">
      <dsp:nvSpPr>
        <dsp:cNvPr id="0" name=""/>
        <dsp:cNvSpPr/>
      </dsp:nvSpPr>
      <dsp:spPr>
        <a:xfrm>
          <a:off x="2959893" y="2534840"/>
          <a:ext cx="2690812" cy="16144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They represent all races.</a:t>
          </a:r>
        </a:p>
      </dsp:txBody>
      <dsp:txXfrm>
        <a:off x="2959893" y="2534840"/>
        <a:ext cx="2690812" cy="1614487"/>
      </dsp:txXfrm>
    </dsp:sp>
    <dsp:sp modelId="{9236537E-402A-44D6-882D-E86B242CBC2A}">
      <dsp:nvSpPr>
        <dsp:cNvPr id="0" name=""/>
        <dsp:cNvSpPr/>
      </dsp:nvSpPr>
      <dsp:spPr>
        <a:xfrm>
          <a:off x="5919787" y="2534840"/>
          <a:ext cx="2690812" cy="16144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The religious and the non-religious.</a:t>
          </a:r>
        </a:p>
      </dsp:txBody>
      <dsp:txXfrm>
        <a:off x="5919787" y="2534840"/>
        <a:ext cx="2690812" cy="16144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06A404-6405-446F-AAA5-992ED8945212}">
      <dsp:nvSpPr>
        <dsp:cNvPr id="0" name=""/>
        <dsp:cNvSpPr/>
      </dsp:nvSpPr>
      <dsp:spPr>
        <a:xfrm>
          <a:off x="990" y="724556"/>
          <a:ext cx="3477136" cy="22079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DC953F-1147-4472-9A04-6C53C4FA1807}">
      <dsp:nvSpPr>
        <dsp:cNvPr id="0" name=""/>
        <dsp:cNvSpPr/>
      </dsp:nvSpPr>
      <dsp:spPr>
        <a:xfrm>
          <a:off x="387339" y="1091587"/>
          <a:ext cx="3477136" cy="22079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We know that abortion increases risk for mental health declines, but what are the variables that increase vulnerability?</a:t>
          </a:r>
        </a:p>
      </dsp:txBody>
      <dsp:txXfrm>
        <a:off x="452009" y="1156257"/>
        <a:ext cx="3347796" cy="2078641"/>
      </dsp:txXfrm>
    </dsp:sp>
    <dsp:sp modelId="{D448050E-1FE8-4F0A-9A49-F19ED1C5854C}">
      <dsp:nvSpPr>
        <dsp:cNvPr id="0" name=""/>
        <dsp:cNvSpPr/>
      </dsp:nvSpPr>
      <dsp:spPr>
        <a:xfrm>
          <a:off x="4250824" y="724556"/>
          <a:ext cx="3477136" cy="22079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2FDC3D-3552-4484-A75E-EE020AA44DFB}">
      <dsp:nvSpPr>
        <dsp:cNvPr id="0" name=""/>
        <dsp:cNvSpPr/>
      </dsp:nvSpPr>
      <dsp:spPr>
        <a:xfrm>
          <a:off x="4637172" y="1091587"/>
          <a:ext cx="3477136" cy="22079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latin typeface="Times New Roman" panose="02020603050405020304" pitchFamily="18" charset="0"/>
              <a:cs typeface="Times New Roman" panose="02020603050405020304" pitchFamily="18" charset="0"/>
            </a:rPr>
            <a:t>What are the most well-established, least controversial personal, situational, and relational risk factors identified in the world literatures? </a:t>
          </a:r>
          <a:endParaRPr lang="en-US" sz="2400" i="0" kern="1200" dirty="0">
            <a:latin typeface="Times New Roman" panose="02020603050405020304" pitchFamily="18" charset="0"/>
            <a:cs typeface="Times New Roman" panose="02020603050405020304" pitchFamily="18" charset="0"/>
          </a:endParaRPr>
        </a:p>
      </dsp:txBody>
      <dsp:txXfrm>
        <a:off x="4701842" y="1156257"/>
        <a:ext cx="3347796" cy="20786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171ADA-BE38-4660-B445-B7C5BC65A1FB}">
      <dsp:nvSpPr>
        <dsp:cNvPr id="0" name=""/>
        <dsp:cNvSpPr/>
      </dsp:nvSpPr>
      <dsp:spPr>
        <a:xfrm>
          <a:off x="71273" y="149797"/>
          <a:ext cx="2514897" cy="1508938"/>
        </a:xfrm>
        <a:prstGeom prst="rect">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1</a:t>
          </a:r>
          <a:r>
            <a:rPr lang="en-US" sz="2400" b="1" kern="1200" dirty="0">
              <a:latin typeface="Times New Roman" panose="02020603050405020304" pitchFamily="18" charset="0"/>
              <a:cs typeface="Times New Roman" panose="02020603050405020304" pitchFamily="18" charset="0"/>
            </a:rPr>
            <a:t>) Commitment and attachment to the pregnancy.</a:t>
          </a:r>
          <a:endParaRPr lang="en-US" sz="2400" kern="1200" dirty="0">
            <a:latin typeface="Times New Roman" panose="02020603050405020304" pitchFamily="18" charset="0"/>
            <a:cs typeface="Times New Roman" panose="02020603050405020304" pitchFamily="18" charset="0"/>
          </a:endParaRPr>
        </a:p>
      </dsp:txBody>
      <dsp:txXfrm>
        <a:off x="71273" y="149797"/>
        <a:ext cx="2514897" cy="1508938"/>
      </dsp:txXfrm>
    </dsp:sp>
    <dsp:sp modelId="{A71FAD7D-E07C-46F5-A571-9F9933DB3AEA}">
      <dsp:nvSpPr>
        <dsp:cNvPr id="0" name=""/>
        <dsp:cNvSpPr/>
      </dsp:nvSpPr>
      <dsp:spPr>
        <a:xfrm>
          <a:off x="2769557" y="130347"/>
          <a:ext cx="2514897" cy="1508938"/>
        </a:xfrm>
        <a:prstGeom prst="rect">
          <a:avLst/>
        </a:prstGeom>
        <a:gradFill rotWithShape="0">
          <a:gsLst>
            <a:gs pos="0">
              <a:schemeClr val="accent5">
                <a:hueOff val="332506"/>
                <a:satOff val="1108"/>
                <a:lumOff val="1260"/>
                <a:alphaOff val="0"/>
                <a:tint val="96000"/>
                <a:satMod val="100000"/>
                <a:lumMod val="104000"/>
              </a:schemeClr>
            </a:gs>
            <a:gs pos="78000">
              <a:schemeClr val="accent5">
                <a:hueOff val="332506"/>
                <a:satOff val="1108"/>
                <a:lumOff val="126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2) Perceived coercion to have the abortion.</a:t>
          </a:r>
          <a:endParaRPr lang="en-US" sz="2400" kern="1200" dirty="0">
            <a:latin typeface="Times New Roman" panose="02020603050405020304" pitchFamily="18" charset="0"/>
            <a:cs typeface="Times New Roman" panose="02020603050405020304" pitchFamily="18" charset="0"/>
          </a:endParaRPr>
        </a:p>
      </dsp:txBody>
      <dsp:txXfrm>
        <a:off x="2769557" y="130347"/>
        <a:ext cx="2514897" cy="1508938"/>
      </dsp:txXfrm>
    </dsp:sp>
    <dsp:sp modelId="{0833BD91-EA42-4B99-8C1C-7001D3BEABC2}">
      <dsp:nvSpPr>
        <dsp:cNvPr id="0" name=""/>
        <dsp:cNvSpPr/>
      </dsp:nvSpPr>
      <dsp:spPr>
        <a:xfrm>
          <a:off x="5535944" y="130347"/>
          <a:ext cx="2514897" cy="1508938"/>
        </a:xfrm>
        <a:prstGeom prst="rect">
          <a:avLst/>
        </a:prstGeom>
        <a:gradFill rotWithShape="0">
          <a:gsLst>
            <a:gs pos="0">
              <a:schemeClr val="accent5">
                <a:hueOff val="665013"/>
                <a:satOff val="2216"/>
                <a:lumOff val="2521"/>
                <a:alphaOff val="0"/>
                <a:tint val="96000"/>
                <a:satMod val="100000"/>
                <a:lumMod val="104000"/>
              </a:schemeClr>
            </a:gs>
            <a:gs pos="78000">
              <a:schemeClr val="accent5">
                <a:hueOff val="665013"/>
                <a:satOff val="2216"/>
                <a:lumOff val="2521"/>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3) Significant ambivalence about the abortion decision.</a:t>
          </a:r>
          <a:endParaRPr lang="en-US" sz="2400" kern="1200" dirty="0">
            <a:latin typeface="Times New Roman" panose="02020603050405020304" pitchFamily="18" charset="0"/>
            <a:cs typeface="Times New Roman" panose="02020603050405020304" pitchFamily="18" charset="0"/>
          </a:endParaRPr>
        </a:p>
      </dsp:txBody>
      <dsp:txXfrm>
        <a:off x="5535944" y="130347"/>
        <a:ext cx="2514897" cy="1508938"/>
      </dsp:txXfrm>
    </dsp:sp>
    <dsp:sp modelId="{024ADA49-AA15-4EFC-84E9-CCA7AA4E7ED4}">
      <dsp:nvSpPr>
        <dsp:cNvPr id="0" name=""/>
        <dsp:cNvSpPr/>
      </dsp:nvSpPr>
      <dsp:spPr>
        <a:xfrm>
          <a:off x="8302332" y="130347"/>
          <a:ext cx="2514897" cy="1508938"/>
        </a:xfrm>
        <a:prstGeom prst="rect">
          <a:avLst/>
        </a:prstGeom>
        <a:gradFill rotWithShape="0">
          <a:gsLst>
            <a:gs pos="0">
              <a:schemeClr val="accent5">
                <a:hueOff val="997519"/>
                <a:satOff val="3324"/>
                <a:lumOff val="3781"/>
                <a:alphaOff val="0"/>
                <a:tint val="96000"/>
                <a:satMod val="100000"/>
                <a:lumMod val="104000"/>
              </a:schemeClr>
            </a:gs>
            <a:gs pos="78000">
              <a:schemeClr val="accent5">
                <a:hueOff val="997519"/>
                <a:satOff val="3324"/>
                <a:lumOff val="3781"/>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4) Putting great effort into keeping the abortion a secret.</a:t>
          </a:r>
          <a:endParaRPr lang="en-US" sz="2000" kern="1200" dirty="0">
            <a:latin typeface="Times New Roman" panose="02020603050405020304" pitchFamily="18" charset="0"/>
            <a:cs typeface="Times New Roman" panose="02020603050405020304" pitchFamily="18" charset="0"/>
          </a:endParaRPr>
        </a:p>
      </dsp:txBody>
      <dsp:txXfrm>
        <a:off x="8302332" y="130347"/>
        <a:ext cx="2514897" cy="1508938"/>
      </dsp:txXfrm>
    </dsp:sp>
    <dsp:sp modelId="{B9B15D92-373E-4D27-BBA7-FF8880E02F59}">
      <dsp:nvSpPr>
        <dsp:cNvPr id="0" name=""/>
        <dsp:cNvSpPr/>
      </dsp:nvSpPr>
      <dsp:spPr>
        <a:xfrm>
          <a:off x="3170" y="1890775"/>
          <a:ext cx="2514897" cy="1508938"/>
        </a:xfrm>
        <a:prstGeom prst="rect">
          <a:avLst/>
        </a:prstGeom>
        <a:gradFill rotWithShape="0">
          <a:gsLst>
            <a:gs pos="0">
              <a:schemeClr val="accent5">
                <a:hueOff val="1330026"/>
                <a:satOff val="4431"/>
                <a:lumOff val="5042"/>
                <a:alphaOff val="0"/>
                <a:tint val="96000"/>
                <a:satMod val="100000"/>
                <a:lumMod val="104000"/>
              </a:schemeClr>
            </a:gs>
            <a:gs pos="78000">
              <a:schemeClr val="accent5">
                <a:hueOff val="1330026"/>
                <a:satOff val="4431"/>
                <a:lumOff val="5042"/>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5) Advanced stage of pregnancy.</a:t>
          </a:r>
          <a:endParaRPr lang="en-US" sz="2400" kern="1200" dirty="0">
            <a:latin typeface="Times New Roman" panose="02020603050405020304" pitchFamily="18" charset="0"/>
            <a:cs typeface="Times New Roman" panose="02020603050405020304" pitchFamily="18" charset="0"/>
          </a:endParaRPr>
        </a:p>
      </dsp:txBody>
      <dsp:txXfrm>
        <a:off x="3170" y="1890775"/>
        <a:ext cx="2514897" cy="1508938"/>
      </dsp:txXfrm>
    </dsp:sp>
    <dsp:sp modelId="{6B32A8AD-43D1-4B39-A04A-B571E8BA7190}">
      <dsp:nvSpPr>
        <dsp:cNvPr id="0" name=""/>
        <dsp:cNvSpPr/>
      </dsp:nvSpPr>
      <dsp:spPr>
        <a:xfrm>
          <a:off x="2769557" y="1890775"/>
          <a:ext cx="2514897" cy="1508938"/>
        </a:xfrm>
        <a:prstGeom prst="rect">
          <a:avLst/>
        </a:prstGeom>
        <a:gradFill rotWithShape="0">
          <a:gsLst>
            <a:gs pos="0">
              <a:schemeClr val="accent5">
                <a:hueOff val="1662532"/>
                <a:satOff val="5539"/>
                <a:lumOff val="6302"/>
                <a:alphaOff val="0"/>
                <a:tint val="96000"/>
                <a:satMod val="100000"/>
                <a:lumMod val="104000"/>
              </a:schemeClr>
            </a:gs>
            <a:gs pos="78000">
              <a:schemeClr val="accent5">
                <a:hueOff val="1662532"/>
                <a:satOff val="5539"/>
                <a:lumOff val="6302"/>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6) Preexisting experience of trauma.</a:t>
          </a:r>
          <a:endParaRPr lang="en-US" sz="2400" kern="1200" dirty="0">
            <a:latin typeface="Times New Roman" panose="02020603050405020304" pitchFamily="18" charset="0"/>
            <a:cs typeface="Times New Roman" panose="02020603050405020304" pitchFamily="18" charset="0"/>
          </a:endParaRPr>
        </a:p>
      </dsp:txBody>
      <dsp:txXfrm>
        <a:off x="2769557" y="1890775"/>
        <a:ext cx="2514897" cy="1508938"/>
      </dsp:txXfrm>
    </dsp:sp>
    <dsp:sp modelId="{98A4B7F4-FCAC-4E12-A5D7-6034D028FCF0}">
      <dsp:nvSpPr>
        <dsp:cNvPr id="0" name=""/>
        <dsp:cNvSpPr/>
      </dsp:nvSpPr>
      <dsp:spPr>
        <a:xfrm>
          <a:off x="5535944" y="1890775"/>
          <a:ext cx="2514897" cy="1508938"/>
        </a:xfrm>
        <a:prstGeom prst="rect">
          <a:avLst/>
        </a:prstGeom>
        <a:gradFill rotWithShape="0">
          <a:gsLst>
            <a:gs pos="0">
              <a:schemeClr val="accent5">
                <a:hueOff val="1995039"/>
                <a:satOff val="6647"/>
                <a:lumOff val="7563"/>
                <a:alphaOff val="0"/>
                <a:tint val="96000"/>
                <a:satMod val="100000"/>
                <a:lumMod val="104000"/>
              </a:schemeClr>
            </a:gs>
            <a:gs pos="78000">
              <a:schemeClr val="accent5">
                <a:hueOff val="1995039"/>
                <a:satOff val="6647"/>
                <a:lumOff val="7563"/>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7) Past or present sexual, physical, or emotional abuse.  </a:t>
          </a:r>
          <a:endParaRPr lang="en-US" sz="2400" kern="1200" dirty="0">
            <a:latin typeface="Times New Roman" panose="02020603050405020304" pitchFamily="18" charset="0"/>
            <a:cs typeface="Times New Roman" panose="02020603050405020304" pitchFamily="18" charset="0"/>
          </a:endParaRPr>
        </a:p>
      </dsp:txBody>
      <dsp:txXfrm>
        <a:off x="5535944" y="1890775"/>
        <a:ext cx="2514897" cy="1508938"/>
      </dsp:txXfrm>
    </dsp:sp>
    <dsp:sp modelId="{247EBBB7-F6D3-4111-A7E1-D3EA507A85A9}">
      <dsp:nvSpPr>
        <dsp:cNvPr id="0" name=""/>
        <dsp:cNvSpPr/>
      </dsp:nvSpPr>
      <dsp:spPr>
        <a:xfrm>
          <a:off x="8302332" y="1890775"/>
          <a:ext cx="2514897" cy="1508938"/>
        </a:xfrm>
        <a:prstGeom prst="rect">
          <a:avLst/>
        </a:prstGeom>
        <a:gradFill rotWithShape="0">
          <a:gsLst>
            <a:gs pos="0">
              <a:schemeClr val="accent5">
                <a:hueOff val="2327545"/>
                <a:satOff val="7755"/>
                <a:lumOff val="8823"/>
                <a:alphaOff val="0"/>
                <a:tint val="96000"/>
                <a:satMod val="100000"/>
                <a:lumMod val="104000"/>
              </a:schemeClr>
            </a:gs>
            <a:gs pos="78000">
              <a:schemeClr val="accent5">
                <a:hueOff val="2327545"/>
                <a:satOff val="7755"/>
                <a:lumOff val="8823"/>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8) Unresolved past losses and perception of abortion as a loss.</a:t>
          </a:r>
          <a:endParaRPr lang="en-US" sz="2400" kern="1200" dirty="0">
            <a:latin typeface="Times New Roman" panose="02020603050405020304" pitchFamily="18" charset="0"/>
            <a:cs typeface="Times New Roman" panose="02020603050405020304" pitchFamily="18" charset="0"/>
          </a:endParaRPr>
        </a:p>
      </dsp:txBody>
      <dsp:txXfrm>
        <a:off x="8302332" y="1890775"/>
        <a:ext cx="2514897" cy="15089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54D44-6283-4CC6-9D03-6CF2802867A0}">
      <dsp:nvSpPr>
        <dsp:cNvPr id="0" name=""/>
        <dsp:cNvSpPr/>
      </dsp:nvSpPr>
      <dsp:spPr>
        <a:xfrm>
          <a:off x="617949" y="2151"/>
          <a:ext cx="2823909" cy="1694345"/>
        </a:xfrm>
        <a:prstGeom prst="rect">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9) Fetal abnormality or other medical indications for the abortion.</a:t>
          </a:r>
          <a:endParaRPr lang="en-US" sz="2400" kern="1200" dirty="0">
            <a:latin typeface="Times New Roman" panose="02020603050405020304" pitchFamily="18" charset="0"/>
            <a:cs typeface="Times New Roman" panose="02020603050405020304" pitchFamily="18" charset="0"/>
          </a:endParaRPr>
        </a:p>
      </dsp:txBody>
      <dsp:txXfrm>
        <a:off x="617949" y="2151"/>
        <a:ext cx="2823909" cy="1694345"/>
      </dsp:txXfrm>
    </dsp:sp>
    <dsp:sp modelId="{F1DCCFBE-AC89-4DC7-87E6-1C373530B9CE}">
      <dsp:nvSpPr>
        <dsp:cNvPr id="0" name=""/>
        <dsp:cNvSpPr/>
      </dsp:nvSpPr>
      <dsp:spPr>
        <a:xfrm>
          <a:off x="3724249" y="2151"/>
          <a:ext cx="2823909" cy="1694345"/>
        </a:xfrm>
        <a:prstGeom prst="rect">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10) Intense guilt and shame before the abortion.</a:t>
          </a:r>
          <a:endParaRPr lang="en-US" sz="2400" kern="1200" dirty="0">
            <a:latin typeface="Times New Roman" panose="02020603050405020304" pitchFamily="18" charset="0"/>
            <a:cs typeface="Times New Roman" panose="02020603050405020304" pitchFamily="18" charset="0"/>
          </a:endParaRPr>
        </a:p>
      </dsp:txBody>
      <dsp:txXfrm>
        <a:off x="3724249" y="2151"/>
        <a:ext cx="2823909" cy="1694345"/>
      </dsp:txXfrm>
    </dsp:sp>
    <dsp:sp modelId="{4DF6D6F4-E287-4E6C-AB81-9A49081FBA0E}">
      <dsp:nvSpPr>
        <dsp:cNvPr id="0" name=""/>
        <dsp:cNvSpPr/>
      </dsp:nvSpPr>
      <dsp:spPr>
        <a:xfrm>
          <a:off x="6830549" y="2151"/>
          <a:ext cx="2823909" cy="1694345"/>
        </a:xfrm>
        <a:prstGeom prst="rect">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11) An existing emotional disorder or mental illness prior to the abortion.</a:t>
          </a:r>
          <a:endParaRPr lang="en-US" sz="2400" kern="1200" dirty="0">
            <a:latin typeface="Times New Roman" panose="02020603050405020304" pitchFamily="18" charset="0"/>
            <a:cs typeface="Times New Roman" panose="02020603050405020304" pitchFamily="18" charset="0"/>
          </a:endParaRPr>
        </a:p>
      </dsp:txBody>
      <dsp:txXfrm>
        <a:off x="6830549" y="2151"/>
        <a:ext cx="2823909" cy="1694345"/>
      </dsp:txXfrm>
    </dsp:sp>
    <dsp:sp modelId="{0239F2CD-C5B1-4309-941C-AC9EB344A06C}">
      <dsp:nvSpPr>
        <dsp:cNvPr id="0" name=""/>
        <dsp:cNvSpPr/>
      </dsp:nvSpPr>
      <dsp:spPr>
        <a:xfrm>
          <a:off x="617949" y="1978887"/>
          <a:ext cx="2823909" cy="1694345"/>
        </a:xfrm>
        <a:prstGeom prst="rect">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12) Appraisal of abortion as extremely stressful before it occurs.    </a:t>
          </a:r>
          <a:endParaRPr lang="en-US" sz="2400" kern="1200" dirty="0">
            <a:latin typeface="Times New Roman" panose="02020603050405020304" pitchFamily="18" charset="0"/>
            <a:cs typeface="Times New Roman" panose="02020603050405020304" pitchFamily="18" charset="0"/>
          </a:endParaRPr>
        </a:p>
      </dsp:txBody>
      <dsp:txXfrm>
        <a:off x="617949" y="1978887"/>
        <a:ext cx="2823909" cy="1694345"/>
      </dsp:txXfrm>
    </dsp:sp>
    <dsp:sp modelId="{B171F117-CAC1-4599-8B5B-85E68A5FF793}">
      <dsp:nvSpPr>
        <dsp:cNvPr id="0" name=""/>
        <dsp:cNvSpPr/>
      </dsp:nvSpPr>
      <dsp:spPr>
        <a:xfrm>
          <a:off x="3724249" y="1978887"/>
          <a:ext cx="2823909" cy="1694345"/>
        </a:xfrm>
        <a:prstGeom prst="rect">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Times New Roman" panose="02020603050405020304" pitchFamily="18" charset="0"/>
              <a:cs typeface="Times New Roman" panose="02020603050405020304" pitchFamily="18" charset="0"/>
            </a:rPr>
            <a:t>13) Expecting depression, severe grief or guilt, and regret after the abortion.</a:t>
          </a:r>
          <a:endParaRPr lang="en-US" sz="2300" kern="1200" dirty="0">
            <a:latin typeface="Times New Roman" panose="02020603050405020304" pitchFamily="18" charset="0"/>
            <a:cs typeface="Times New Roman" panose="02020603050405020304" pitchFamily="18" charset="0"/>
          </a:endParaRPr>
        </a:p>
      </dsp:txBody>
      <dsp:txXfrm>
        <a:off x="3724249" y="1978887"/>
        <a:ext cx="2823909" cy="1694345"/>
      </dsp:txXfrm>
    </dsp:sp>
    <dsp:sp modelId="{EEFF2A81-9A71-442E-93C4-14331399ABE8}">
      <dsp:nvSpPr>
        <dsp:cNvPr id="0" name=""/>
        <dsp:cNvSpPr/>
      </dsp:nvSpPr>
      <dsp:spPr>
        <a:xfrm>
          <a:off x="6830549" y="1978887"/>
          <a:ext cx="2823909" cy="1694345"/>
        </a:xfrm>
        <a:prstGeom prst="rect">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Times New Roman" panose="02020603050405020304" pitchFamily="18" charset="0"/>
              <a:cs typeface="Times New Roman" panose="02020603050405020304" pitchFamily="18" charset="0"/>
            </a:rPr>
            <a:t>14) Belief that abortion is the same act as killing a newborn infant.    </a:t>
          </a:r>
          <a:endParaRPr lang="en-US" sz="2300" kern="1200" dirty="0">
            <a:latin typeface="Times New Roman" panose="02020603050405020304" pitchFamily="18" charset="0"/>
            <a:cs typeface="Times New Roman" panose="02020603050405020304" pitchFamily="18" charset="0"/>
          </a:endParaRPr>
        </a:p>
      </dsp:txBody>
      <dsp:txXfrm>
        <a:off x="6830549" y="1978887"/>
        <a:ext cx="2823909" cy="169434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t>11/18/25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t>11/18/25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Arial" pitchFamily="34" charset="0"/>
                <a:cs typeface="Arial" pitchFamily="34" charset="0"/>
              </a:rPr>
              <a:t>NOTE:</a:t>
            </a:r>
          </a:p>
          <a:p>
            <a:r>
              <a:rPr lang="en-US" i="1" dirty="0">
                <a:latin typeface="Arial" pitchFamily="34" charset="0"/>
                <a:cs typeface="Arial" pitchFamily="34" charset="0"/>
              </a:rPr>
              <a:t>To change the  image on this slide, select the picture and delete it. Then click the Pictures icon in the placeholder to insert your own image.</a:t>
            </a:r>
          </a:p>
        </p:txBody>
      </p:sp>
      <p:sp>
        <p:nvSpPr>
          <p:cNvPr id="4" name="Slide Number Placeholder 3"/>
          <p:cNvSpPr>
            <a:spLocks noGrp="1"/>
          </p:cNvSpPr>
          <p:nvPr>
            <p:ph type="sldNum" sz="quarter" idx="10"/>
          </p:nvPr>
        </p:nvSpPr>
        <p:spPr/>
        <p:txBody>
          <a:bodyPr/>
          <a:lstStyle/>
          <a:p>
            <a:fld id="{0A3C37BE-C303-496D-B5CD-85F2937540FC}" type="slidenum">
              <a:rPr lang="en-US" smtClean="0"/>
              <a:t>2</a:t>
            </a:fld>
            <a:endParaRPr lang="en-US"/>
          </a:p>
        </p:txBody>
      </p:sp>
    </p:spTree>
    <p:extLst>
      <p:ext uri="{BB962C8B-B14F-4D97-AF65-F5344CB8AC3E}">
        <p14:creationId xmlns:p14="http://schemas.microsoft.com/office/powerpoint/2010/main" val="2406150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C38D0-69CB-4F31-8091-78D7E189FD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643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C38D0-69CB-4F31-8091-78D7E189FD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9591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C38D0-69CB-4F31-8091-78D7E189FD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7914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C38D0-69CB-4F31-8091-78D7E189FD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3701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C38D0-69CB-4F31-8091-78D7E189FD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5446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C38D0-69CB-4F31-8091-78D7E189FD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4418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C38D0-69CB-4F31-8091-78D7E189FD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2106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852587-CEEB-4603-88CB-5DFF19B886A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5815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EF61D-26A1-4A40-946A-C7A22D57420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r>
              <a:rPr lang="en-US" dirty="0"/>
              <a:t>Who are the women who seek abortions today? Is there a profile? Not really.</a:t>
            </a:r>
          </a:p>
        </p:txBody>
      </p:sp>
    </p:spTree>
    <p:extLst>
      <p:ext uri="{BB962C8B-B14F-4D97-AF65-F5344CB8AC3E}">
        <p14:creationId xmlns:p14="http://schemas.microsoft.com/office/powerpoint/2010/main" val="774365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C38D0-69CB-4F31-8091-78D7E189FD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7906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C38D0-69CB-4F31-8091-78D7E189FD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7222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C38D0-69CB-4F31-8091-78D7E189FD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9215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C38D0-69CB-4F31-8091-78D7E189FD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6434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C38D0-69CB-4F31-8091-78D7E189FD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9369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C38D0-69CB-4F31-8091-78D7E189FD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685415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Picture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Date Placeholder 3"/>
          <p:cNvSpPr>
            <a:spLocks noGrp="1"/>
          </p:cNvSpPr>
          <p:nvPr>
            <p:ph type="dt" sz="half" idx="10"/>
          </p:nvPr>
        </p:nvSpPr>
        <p:spPr/>
        <p:txBody>
          <a:bodyPr/>
          <a:lstStyle>
            <a:lvl1pPr>
              <a:defRPr baseline="0">
                <a:solidFill>
                  <a:schemeClr val="tx1">
                    <a:lumMod val="20000"/>
                    <a:lumOff val="80000"/>
                  </a:schemeClr>
                </a:solidFill>
              </a:defRPr>
            </a:lvl1pPr>
          </a:lstStyle>
          <a:p>
            <a:fld id="{402B9795-92DC-40DC-A1CA-9A4B349D7824}" type="datetimeFigureOut">
              <a:rPr lang="en-US" smtClean="0"/>
              <a:pPr/>
              <a:t>11/18/25</a:t>
            </a:fld>
            <a:endParaRPr lang="en-US" dirty="0"/>
          </a:p>
        </p:txBody>
      </p:sp>
      <p:sp>
        <p:nvSpPr>
          <p:cNvPr id="5" name="Footer Placeholder 4"/>
          <p:cNvSpPr>
            <a:spLocks noGrp="1"/>
          </p:cNvSpPr>
          <p:nvPr>
            <p:ph type="ftr" sz="quarter" idx="11"/>
          </p:nvPr>
        </p:nvSpPr>
        <p:spPr/>
        <p:txBody>
          <a:bodyPr/>
          <a:lstStyle>
            <a:lvl1pPr>
              <a:defRPr baseline="0">
                <a:solidFill>
                  <a:schemeClr val="tx1">
                    <a:lumMod val="20000"/>
                    <a:lumOff val="8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baseline="0">
                <a:solidFill>
                  <a:schemeClr val="tx1">
                    <a:lumMod val="20000"/>
                    <a:lumOff val="80000"/>
                  </a:schemeClr>
                </a:solidFill>
              </a:defRPr>
            </a:lvl1pPr>
          </a:lstStyle>
          <a:p>
            <a:fld id="{0FF54DE5-C571-48E8-A5BC-B369434E2F44}" type="slidenum">
              <a:rPr lang="en-US" smtClean="0"/>
              <a:pPr/>
              <a:t>‹#›</a:t>
            </a:fld>
            <a:endParaRPr lang="en-US"/>
          </a:p>
        </p:txBody>
      </p:sp>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402B9795-92DC-40DC-A1CA-9A4B349D7824}" type="datetimeFigureOut">
              <a:rPr lang="en-US"/>
              <a:t>11/18/25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C0A7B5-B10E-CDE4-EF4B-932E54D4CA66}"/>
              </a:ext>
              <a:ext uri="{C183D7F6-B498-43B3-948B-1728B52AA6E4}">
                <adec:decorative xmlns:adec="http://schemas.microsoft.com/office/drawing/2017/decorative" val="1"/>
              </a:ext>
            </a:extLst>
          </p:cNvPr>
          <p:cNvGrpSpPr/>
          <p:nvPr userDrawn="1"/>
        </p:nvGrpSpPr>
        <p:grpSpPr>
          <a:xfrm>
            <a:off x="4600810" y="-30589"/>
            <a:ext cx="7591189" cy="6915258"/>
            <a:chOff x="4600810" y="-30589"/>
            <a:chExt cx="7591189" cy="6915258"/>
          </a:xfrm>
        </p:grpSpPr>
        <p:sp>
          <p:nvSpPr>
            <p:cNvPr id="13" name="Freeform: Shape 12">
              <a:extLst>
                <a:ext uri="{FF2B5EF4-FFF2-40B4-BE49-F238E27FC236}">
                  <a16:creationId xmlns:a16="http://schemas.microsoft.com/office/drawing/2014/main" id="{B05A86D8-26B0-1ADB-0CE2-B445D2A2866D}"/>
                </a:ext>
              </a:extLst>
            </p:cNvPr>
            <p:cNvSpPr/>
            <p:nvPr userDrawn="1"/>
          </p:nvSpPr>
          <p:spPr>
            <a:xfrm>
              <a:off x="4600810"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lumMod val="60000"/>
                <a:lumOff val="40000"/>
                <a:alpha val="20000"/>
              </a:schemeClr>
            </a:solidFill>
            <a:ln w="455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Lst>
            </p:cNvPr>
            <p:cNvSpPr/>
            <p:nvPr userDrawn="1"/>
          </p:nvSpPr>
          <p:spPr>
            <a:xfrm>
              <a:off x="6134000" y="-30589"/>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82296"/>
            <a:ext cx="9363456" cy="1298448"/>
          </a:xfrm>
        </p:spPr>
        <p:txBody>
          <a:bodyPr anchor="b" anchorCtr="0"/>
          <a:lstStyle>
            <a:lvl1pPr>
              <a:defRPr sz="4800"/>
            </a:lvl1pPr>
          </a:lstStyle>
          <a:p>
            <a:r>
              <a:rPr lang="en-US" dirty="0"/>
              <a:t>click to add title</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hasCustomPrompt="1"/>
          </p:nvPr>
        </p:nvSpPr>
        <p:spPr>
          <a:xfrm>
            <a:off x="576072" y="1597981"/>
            <a:ext cx="9363456" cy="4181027"/>
          </a:xfrm>
        </p:spPr>
        <p:txBody>
          <a:bodyPr/>
          <a:lstStyle>
            <a:lvl1pPr marL="228600" indent="-228600">
              <a:buFont typeface="Courier New" panose="02070309020205020404" pitchFamily="49" charset="0"/>
              <a:buChar char="o"/>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907105879"/>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alt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38590B-52FF-3291-0CB9-7055B62D6C6F}"/>
              </a:ext>
              <a:ext uri="{C183D7F6-B498-43B3-948B-1728B52AA6E4}">
                <adec:decorative xmlns:adec="http://schemas.microsoft.com/office/drawing/2017/decorative" val="1"/>
              </a:ext>
            </a:extLst>
          </p:cNvPr>
          <p:cNvGrpSpPr/>
          <p:nvPr userDrawn="1"/>
        </p:nvGrpSpPr>
        <p:grpSpPr>
          <a:xfrm>
            <a:off x="0" y="0"/>
            <a:ext cx="12192001" cy="6800412"/>
            <a:chOff x="0" y="0"/>
            <a:chExt cx="12192001" cy="6800412"/>
          </a:xfrm>
        </p:grpSpPr>
        <p:sp>
          <p:nvSpPr>
            <p:cNvPr id="11" name="Freeform: Shape 10">
              <a:extLst>
                <a:ext uri="{FF2B5EF4-FFF2-40B4-BE49-F238E27FC236}">
                  <a16:creationId xmlns:a16="http://schemas.microsoft.com/office/drawing/2014/main" id="{EB31668E-263B-8FB1-9DBB-25F22BB441B3}"/>
                </a:ext>
              </a:extLst>
            </p:cNvPr>
            <p:cNvSpPr/>
            <p:nvPr userDrawn="1"/>
          </p:nvSpPr>
          <p:spPr>
            <a:xfrm>
              <a:off x="0" y="0"/>
              <a:ext cx="4303817"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943F013D-932D-1E7D-D22E-294313461200}"/>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972DA96-A413-EF87-50D3-D8EF54FD9F55}"/>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57588"/>
            <a:ext cx="10515600" cy="1323156"/>
          </a:xfrm>
        </p:spPr>
        <p:txBody>
          <a:bodyPr anchor="b" anchorCtr="0"/>
          <a:lstStyle>
            <a:lvl1pPr>
              <a:defRPr sz="4800"/>
            </a:lvl1pPr>
          </a:lstStyle>
          <a:p>
            <a:r>
              <a:rPr lang="en-US" dirty="0"/>
              <a:t>click to add title</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hasCustomPrompt="1"/>
          </p:nvPr>
        </p:nvSpPr>
        <p:spPr>
          <a:xfrm>
            <a:off x="576072" y="1901952"/>
            <a:ext cx="10515600" cy="3877056"/>
          </a:xfrm>
        </p:spPr>
        <p:txBody>
          <a:bodyPr/>
          <a:lstStyle>
            <a:lvl1pPr marL="228600" indent="-228600">
              <a:buFont typeface="Courier New" panose="02070309020205020404" pitchFamily="49" charset="0"/>
              <a:buChar char="o"/>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343339230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6"/>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 uri="{C183D7F6-B498-43B3-948B-1728B52AA6E4}">
                <adec:decorative xmlns:adec="http://schemas.microsoft.com/office/drawing/2017/decorative" val="1"/>
              </a:ext>
            </a:extLst>
          </p:cNvPr>
          <p:cNvSpPr/>
          <p:nvPr userDrawn="1"/>
        </p:nvSpPr>
        <p:spPr>
          <a:xfrm>
            <a:off x="1" y="1"/>
            <a:ext cx="3216357"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a:extLst>
              <a:ext uri="{FF2B5EF4-FFF2-40B4-BE49-F238E27FC236}">
                <a16:creationId xmlns:a16="http://schemas.microsoft.com/office/drawing/2014/main" id="{5199B7A0-EDB8-5A2D-0096-78B259F81F83}"/>
              </a:ext>
              <a:ext uri="{C183D7F6-B498-43B3-948B-1728B52AA6E4}">
                <adec:decorative xmlns:adec="http://schemas.microsoft.com/office/drawing/2017/decorative" val="1"/>
              </a:ext>
            </a:extLst>
          </p:cNvPr>
          <p:cNvSpPr/>
          <p:nvPr userDrawn="1"/>
        </p:nvSpPr>
        <p:spPr>
          <a:xfrm>
            <a:off x="8485589" y="1618811"/>
            <a:ext cx="3706413" cy="5229819"/>
          </a:xfrm>
          <a:custGeom>
            <a:avLst/>
            <a:gdLst>
              <a:gd name="connsiteX0" fmla="*/ 3324222 w 3706413"/>
              <a:gd name="connsiteY0" fmla="*/ 5028685 h 5229819"/>
              <a:gd name="connsiteX1" fmla="*/ 2393353 w 3706413"/>
              <a:gd name="connsiteY1" fmla="*/ 5115550 h 5229819"/>
              <a:gd name="connsiteX2" fmla="*/ 2867479 w 3706413"/>
              <a:gd name="connsiteY2" fmla="*/ 5174972 h 5229819"/>
              <a:gd name="connsiteX3" fmla="*/ 3648886 w 3706413"/>
              <a:gd name="connsiteY3" fmla="*/ 5092281 h 5229819"/>
              <a:gd name="connsiteX4" fmla="*/ 3702503 w 3706413"/>
              <a:gd name="connsiteY4" fmla="*/ 5073259 h 5229819"/>
              <a:gd name="connsiteX5" fmla="*/ 3324222 w 3706413"/>
              <a:gd name="connsiteY5" fmla="*/ 5028685 h 5229819"/>
              <a:gd name="connsiteX6" fmla="*/ 2943802 w 3706413"/>
              <a:gd name="connsiteY6" fmla="*/ 4819637 h 5229819"/>
              <a:gd name="connsiteX7" fmla="*/ 2790751 w 3706413"/>
              <a:gd name="connsiteY7" fmla="*/ 4847576 h 5229819"/>
              <a:gd name="connsiteX8" fmla="*/ 2434897 w 3706413"/>
              <a:gd name="connsiteY8" fmla="*/ 5031577 h 5229819"/>
              <a:gd name="connsiteX9" fmla="*/ 2951768 w 3706413"/>
              <a:gd name="connsiteY9" fmla="*/ 4976098 h 5229819"/>
              <a:gd name="connsiteX10" fmla="*/ 3475392 w 3706413"/>
              <a:gd name="connsiteY10" fmla="*/ 4962373 h 5229819"/>
              <a:gd name="connsiteX11" fmla="*/ 2943802 w 3706413"/>
              <a:gd name="connsiteY11" fmla="*/ 4819637 h 5229819"/>
              <a:gd name="connsiteX12" fmla="*/ 2984957 w 3706413"/>
              <a:gd name="connsiteY12" fmla="*/ 4764199 h 5229819"/>
              <a:gd name="connsiteX13" fmla="*/ 3085247 w 3706413"/>
              <a:gd name="connsiteY13" fmla="*/ 4783935 h 5229819"/>
              <a:gd name="connsiteX14" fmla="*/ 3570306 w 3706413"/>
              <a:gd name="connsiteY14" fmla="*/ 4942005 h 5229819"/>
              <a:gd name="connsiteX15" fmla="*/ 3706413 w 3706413"/>
              <a:gd name="connsiteY15" fmla="*/ 4985431 h 5229819"/>
              <a:gd name="connsiteX16" fmla="*/ 3706413 w 3706413"/>
              <a:gd name="connsiteY16" fmla="*/ 5138759 h 5229819"/>
              <a:gd name="connsiteX17" fmla="*/ 3666470 w 3706413"/>
              <a:gd name="connsiteY17" fmla="*/ 5143575 h 5229819"/>
              <a:gd name="connsiteX18" fmla="*/ 2893424 w 3706413"/>
              <a:gd name="connsiteY18" fmla="*/ 5222073 h 5229819"/>
              <a:gd name="connsiteX19" fmla="*/ 2386859 w 3706413"/>
              <a:gd name="connsiteY19" fmla="*/ 5181967 h 5229819"/>
              <a:gd name="connsiteX20" fmla="*/ 2246076 w 3706413"/>
              <a:gd name="connsiteY20" fmla="*/ 5123402 h 5229819"/>
              <a:gd name="connsiteX21" fmla="*/ 2334992 w 3706413"/>
              <a:gd name="connsiteY21" fmla="*/ 5028470 h 5229819"/>
              <a:gd name="connsiteX22" fmla="*/ 2693848 w 3706413"/>
              <a:gd name="connsiteY22" fmla="*/ 4824451 h 5229819"/>
              <a:gd name="connsiteX23" fmla="*/ 2984957 w 3706413"/>
              <a:gd name="connsiteY23" fmla="*/ 4764199 h 5229819"/>
              <a:gd name="connsiteX24" fmla="*/ 3087942 w 3706413"/>
              <a:gd name="connsiteY24" fmla="*/ 4378606 h 5229819"/>
              <a:gd name="connsiteX25" fmla="*/ 3296563 w 3706413"/>
              <a:gd name="connsiteY25" fmla="*/ 4500490 h 5229819"/>
              <a:gd name="connsiteX26" fmla="*/ 3087942 w 3706413"/>
              <a:gd name="connsiteY26" fmla="*/ 4378606 h 5229819"/>
              <a:gd name="connsiteX27" fmla="*/ 3244519 w 3706413"/>
              <a:gd name="connsiteY27" fmla="*/ 4342061 h 5229819"/>
              <a:gd name="connsiteX28" fmla="*/ 3437633 w 3706413"/>
              <a:gd name="connsiteY28" fmla="*/ 4493328 h 5229819"/>
              <a:gd name="connsiteX29" fmla="*/ 3244519 w 3706413"/>
              <a:gd name="connsiteY29" fmla="*/ 4342061 h 5229819"/>
              <a:gd name="connsiteX30" fmla="*/ 1907604 w 3706413"/>
              <a:gd name="connsiteY30" fmla="*/ 4339664 h 5229819"/>
              <a:gd name="connsiteX31" fmla="*/ 1879113 w 3706413"/>
              <a:gd name="connsiteY31" fmla="*/ 4342926 h 5229819"/>
              <a:gd name="connsiteX32" fmla="*/ 1921270 w 3706413"/>
              <a:gd name="connsiteY32" fmla="*/ 4376988 h 5229819"/>
              <a:gd name="connsiteX33" fmla="*/ 2647281 w 3706413"/>
              <a:gd name="connsiteY33" fmla="*/ 4614572 h 5229819"/>
              <a:gd name="connsiteX34" fmla="*/ 3196930 w 3706413"/>
              <a:gd name="connsiteY34" fmla="*/ 4588044 h 5229819"/>
              <a:gd name="connsiteX35" fmla="*/ 3203019 w 3706413"/>
              <a:gd name="connsiteY35" fmla="*/ 4560918 h 5229819"/>
              <a:gd name="connsiteX36" fmla="*/ 2985083 w 3706413"/>
              <a:gd name="connsiteY36" fmla="*/ 4485238 h 5229819"/>
              <a:gd name="connsiteX37" fmla="*/ 2708626 w 3706413"/>
              <a:gd name="connsiteY37" fmla="*/ 4418017 h 5229819"/>
              <a:gd name="connsiteX38" fmla="*/ 2620844 w 3706413"/>
              <a:gd name="connsiteY38" fmla="*/ 4430706 h 5229819"/>
              <a:gd name="connsiteX39" fmla="*/ 2540001 w 3706413"/>
              <a:gd name="connsiteY39" fmla="*/ 4424025 h 5229819"/>
              <a:gd name="connsiteX40" fmla="*/ 1907604 w 3706413"/>
              <a:gd name="connsiteY40" fmla="*/ 4339664 h 5229819"/>
              <a:gd name="connsiteX41" fmla="*/ 2257356 w 3706413"/>
              <a:gd name="connsiteY41" fmla="*/ 4262588 h 5229819"/>
              <a:gd name="connsiteX42" fmla="*/ 2122814 w 3706413"/>
              <a:gd name="connsiteY42" fmla="*/ 4273357 h 5229819"/>
              <a:gd name="connsiteX43" fmla="*/ 2427819 w 3706413"/>
              <a:gd name="connsiteY43" fmla="*/ 4316623 h 5229819"/>
              <a:gd name="connsiteX44" fmla="*/ 2495745 w 3706413"/>
              <a:gd name="connsiteY44" fmla="*/ 4323417 h 5229819"/>
              <a:gd name="connsiteX45" fmla="*/ 2842012 w 3706413"/>
              <a:gd name="connsiteY45" fmla="*/ 4396980 h 5229819"/>
              <a:gd name="connsiteX46" fmla="*/ 2946172 w 3706413"/>
              <a:gd name="connsiteY46" fmla="*/ 4417967 h 5229819"/>
              <a:gd name="connsiteX47" fmla="*/ 2257356 w 3706413"/>
              <a:gd name="connsiteY47" fmla="*/ 4262588 h 5229819"/>
              <a:gd name="connsiteX48" fmla="*/ 2658537 w 3706413"/>
              <a:gd name="connsiteY48" fmla="*/ 3869558 h 5229819"/>
              <a:gd name="connsiteX49" fmla="*/ 2641175 w 3706413"/>
              <a:gd name="connsiteY49" fmla="*/ 3888643 h 5229819"/>
              <a:gd name="connsiteX50" fmla="*/ 3126479 w 3706413"/>
              <a:gd name="connsiteY50" fmla="*/ 4335544 h 5229819"/>
              <a:gd name="connsiteX51" fmla="*/ 3143670 w 3706413"/>
              <a:gd name="connsiteY51" fmla="*/ 4314908 h 5229819"/>
              <a:gd name="connsiteX52" fmla="*/ 2658537 w 3706413"/>
              <a:gd name="connsiteY52" fmla="*/ 3869558 h 5229819"/>
              <a:gd name="connsiteX53" fmla="*/ 2688997 w 3706413"/>
              <a:gd name="connsiteY53" fmla="*/ 3810128 h 5229819"/>
              <a:gd name="connsiteX54" fmla="*/ 3092476 w 3706413"/>
              <a:gd name="connsiteY54" fmla="*/ 4164235 h 5229819"/>
              <a:gd name="connsiteX55" fmla="*/ 3421465 w 3706413"/>
              <a:gd name="connsiteY55" fmla="*/ 4408668 h 5229819"/>
              <a:gd name="connsiteX56" fmla="*/ 3516150 w 3706413"/>
              <a:gd name="connsiteY56" fmla="*/ 4477687 h 5229819"/>
              <a:gd name="connsiteX57" fmla="*/ 2688997 w 3706413"/>
              <a:gd name="connsiteY57" fmla="*/ 3810128 h 5229819"/>
              <a:gd name="connsiteX58" fmla="*/ 2629101 w 3706413"/>
              <a:gd name="connsiteY58" fmla="*/ 3729983 h 5229819"/>
              <a:gd name="connsiteX59" fmla="*/ 2725377 w 3706413"/>
              <a:gd name="connsiteY59" fmla="*/ 3746294 h 5229819"/>
              <a:gd name="connsiteX60" fmla="*/ 3013384 w 3706413"/>
              <a:gd name="connsiteY60" fmla="*/ 3891324 h 5229819"/>
              <a:gd name="connsiteX61" fmla="*/ 3660848 w 3706413"/>
              <a:gd name="connsiteY61" fmla="*/ 4551031 h 5229819"/>
              <a:gd name="connsiteX62" fmla="*/ 3704859 w 3706413"/>
              <a:gd name="connsiteY62" fmla="*/ 4609717 h 5229819"/>
              <a:gd name="connsiteX63" fmla="*/ 3706413 w 3706413"/>
              <a:gd name="connsiteY63" fmla="*/ 4611184 h 5229819"/>
              <a:gd name="connsiteX64" fmla="*/ 3706413 w 3706413"/>
              <a:gd name="connsiteY64" fmla="*/ 4755886 h 5229819"/>
              <a:gd name="connsiteX65" fmla="*/ 3552833 w 3706413"/>
              <a:gd name="connsiteY65" fmla="*/ 4689924 h 5229819"/>
              <a:gd name="connsiteX66" fmla="*/ 3369302 w 3706413"/>
              <a:gd name="connsiteY66" fmla="*/ 4619536 h 5229819"/>
              <a:gd name="connsiteX67" fmla="*/ 3276509 w 3706413"/>
              <a:gd name="connsiteY67" fmla="*/ 4622882 h 5229819"/>
              <a:gd name="connsiteX68" fmla="*/ 2657957 w 3706413"/>
              <a:gd name="connsiteY68" fmla="*/ 4674486 h 5229819"/>
              <a:gd name="connsiteX69" fmla="*/ 1891952 w 3706413"/>
              <a:gd name="connsiteY69" fmla="*/ 4426992 h 5229819"/>
              <a:gd name="connsiteX70" fmla="*/ 1839998 w 3706413"/>
              <a:gd name="connsiteY70" fmla="*/ 4399458 h 5229819"/>
              <a:gd name="connsiteX71" fmla="*/ 1897411 w 3706413"/>
              <a:gd name="connsiteY71" fmla="*/ 4275071 h 5229819"/>
              <a:gd name="connsiteX72" fmla="*/ 2271660 w 3706413"/>
              <a:gd name="connsiteY72" fmla="*/ 4202654 h 5229819"/>
              <a:gd name="connsiteX73" fmla="*/ 2860369 w 3706413"/>
              <a:gd name="connsiteY73" fmla="*/ 4283351 h 5229819"/>
              <a:gd name="connsiteX74" fmla="*/ 2986729 w 3706413"/>
              <a:gd name="connsiteY74" fmla="*/ 4338210 h 5229819"/>
              <a:gd name="connsiteX75" fmla="*/ 2815025 w 3706413"/>
              <a:gd name="connsiteY75" fmla="*/ 4191559 h 5229819"/>
              <a:gd name="connsiteX76" fmla="*/ 2550431 w 3706413"/>
              <a:gd name="connsiteY76" fmla="*/ 3844543 h 5229819"/>
              <a:gd name="connsiteX77" fmla="*/ 2629101 w 3706413"/>
              <a:gd name="connsiteY77" fmla="*/ 3729983 h 5229819"/>
              <a:gd name="connsiteX78" fmla="*/ 3397898 w 3706413"/>
              <a:gd name="connsiteY78" fmla="*/ 3668670 h 5229819"/>
              <a:gd name="connsiteX79" fmla="*/ 3449283 w 3706413"/>
              <a:gd name="connsiteY79" fmla="*/ 3681369 h 5229819"/>
              <a:gd name="connsiteX80" fmla="*/ 3627665 w 3706413"/>
              <a:gd name="connsiteY80" fmla="*/ 3763001 h 5229819"/>
              <a:gd name="connsiteX81" fmla="*/ 3706413 w 3706413"/>
              <a:gd name="connsiteY81" fmla="*/ 3805642 h 5229819"/>
              <a:gd name="connsiteX82" fmla="*/ 3706413 w 3706413"/>
              <a:gd name="connsiteY82" fmla="*/ 3865937 h 5229819"/>
              <a:gd name="connsiteX83" fmla="*/ 3673535 w 3706413"/>
              <a:gd name="connsiteY83" fmla="*/ 3844482 h 5229819"/>
              <a:gd name="connsiteX84" fmla="*/ 3391447 w 3706413"/>
              <a:gd name="connsiteY84" fmla="*/ 3744577 h 5229819"/>
              <a:gd name="connsiteX85" fmla="*/ 3623365 w 3706413"/>
              <a:gd name="connsiteY85" fmla="*/ 3988607 h 5229819"/>
              <a:gd name="connsiteX86" fmla="*/ 3645161 w 3706413"/>
              <a:gd name="connsiteY86" fmla="*/ 3992335 h 5229819"/>
              <a:gd name="connsiteX87" fmla="*/ 3669623 w 3706413"/>
              <a:gd name="connsiteY87" fmla="*/ 3952050 h 5229819"/>
              <a:gd name="connsiteX88" fmla="*/ 3706413 w 3706413"/>
              <a:gd name="connsiteY88" fmla="*/ 3970469 h 5229819"/>
              <a:gd name="connsiteX89" fmla="*/ 3706413 w 3706413"/>
              <a:gd name="connsiteY89" fmla="*/ 4112777 h 5229819"/>
              <a:gd name="connsiteX90" fmla="*/ 3499463 w 3706413"/>
              <a:gd name="connsiteY90" fmla="*/ 3964991 h 5229819"/>
              <a:gd name="connsiteX91" fmla="*/ 3355004 w 3706413"/>
              <a:gd name="connsiteY91" fmla="*/ 3805641 h 5229819"/>
              <a:gd name="connsiteX92" fmla="*/ 3350639 w 3706413"/>
              <a:gd name="connsiteY92" fmla="*/ 3695270 h 5229819"/>
              <a:gd name="connsiteX93" fmla="*/ 3397898 w 3706413"/>
              <a:gd name="connsiteY93" fmla="*/ 3668670 h 5229819"/>
              <a:gd name="connsiteX94" fmla="*/ 2911098 w 3706413"/>
              <a:gd name="connsiteY94" fmla="*/ 3440435 h 5229819"/>
              <a:gd name="connsiteX95" fmla="*/ 2828048 w 3706413"/>
              <a:gd name="connsiteY95" fmla="*/ 3443932 h 5229819"/>
              <a:gd name="connsiteX96" fmla="*/ 2509409 w 3706413"/>
              <a:gd name="connsiteY96" fmla="*/ 3495655 h 5229819"/>
              <a:gd name="connsiteX97" fmla="*/ 2147895 w 3706413"/>
              <a:gd name="connsiteY97" fmla="*/ 3514483 h 5229819"/>
              <a:gd name="connsiteX98" fmla="*/ 2003552 w 3706413"/>
              <a:gd name="connsiteY98" fmla="*/ 3520439 h 5229819"/>
              <a:gd name="connsiteX99" fmla="*/ 2246830 w 3706413"/>
              <a:gd name="connsiteY99" fmla="*/ 3622276 h 5229819"/>
              <a:gd name="connsiteX100" fmla="*/ 2835671 w 3706413"/>
              <a:gd name="connsiteY100" fmla="*/ 3548747 h 5229819"/>
              <a:gd name="connsiteX101" fmla="*/ 2998953 w 3706413"/>
              <a:gd name="connsiteY101" fmla="*/ 3464237 h 5229819"/>
              <a:gd name="connsiteX102" fmla="*/ 2995075 w 3706413"/>
              <a:gd name="connsiteY102" fmla="*/ 3442088 h 5229819"/>
              <a:gd name="connsiteX103" fmla="*/ 2911098 w 3706413"/>
              <a:gd name="connsiteY103" fmla="*/ 3440435 h 5229819"/>
              <a:gd name="connsiteX104" fmla="*/ 2690666 w 3706413"/>
              <a:gd name="connsiteY104" fmla="*/ 3299672 h 5229819"/>
              <a:gd name="connsiteX105" fmla="*/ 2476905 w 3706413"/>
              <a:gd name="connsiteY105" fmla="*/ 3324782 h 5229819"/>
              <a:gd name="connsiteX106" fmla="*/ 2094849 w 3706413"/>
              <a:gd name="connsiteY106" fmla="*/ 3447220 h 5229819"/>
              <a:gd name="connsiteX107" fmla="*/ 2483888 w 3706413"/>
              <a:gd name="connsiteY107" fmla="*/ 3440295 h 5229819"/>
              <a:gd name="connsiteX108" fmla="*/ 3014076 w 3706413"/>
              <a:gd name="connsiteY108" fmla="*/ 3366305 h 5229819"/>
              <a:gd name="connsiteX109" fmla="*/ 2904378 w 3706413"/>
              <a:gd name="connsiteY109" fmla="*/ 3324561 h 5229819"/>
              <a:gd name="connsiteX110" fmla="*/ 2690666 w 3706413"/>
              <a:gd name="connsiteY110" fmla="*/ 3299672 h 5229819"/>
              <a:gd name="connsiteX111" fmla="*/ 2367226 w 3706413"/>
              <a:gd name="connsiteY111" fmla="*/ 2661486 h 5229819"/>
              <a:gd name="connsiteX112" fmla="*/ 2207259 w 3706413"/>
              <a:gd name="connsiteY112" fmla="*/ 2694665 h 5229819"/>
              <a:gd name="connsiteX113" fmla="*/ 2179723 w 3706413"/>
              <a:gd name="connsiteY113" fmla="*/ 2818255 h 5229819"/>
              <a:gd name="connsiteX114" fmla="*/ 2514888 w 3706413"/>
              <a:gd name="connsiteY114" fmla="*/ 3048475 h 5229819"/>
              <a:gd name="connsiteX115" fmla="*/ 3189423 w 3706413"/>
              <a:gd name="connsiteY115" fmla="*/ 3180218 h 5229819"/>
              <a:gd name="connsiteX116" fmla="*/ 2232937 w 3706413"/>
              <a:gd name="connsiteY116" fmla="*/ 2769088 h 5229819"/>
              <a:gd name="connsiteX117" fmla="*/ 2352619 w 3706413"/>
              <a:gd name="connsiteY117" fmla="*/ 2743180 h 5229819"/>
              <a:gd name="connsiteX118" fmla="*/ 2721589 w 3706413"/>
              <a:gd name="connsiteY118" fmla="*/ 2876160 h 5229819"/>
              <a:gd name="connsiteX119" fmla="*/ 3060914 w 3706413"/>
              <a:gd name="connsiteY119" fmla="*/ 3014259 h 5229819"/>
              <a:gd name="connsiteX120" fmla="*/ 2965264 w 3706413"/>
              <a:gd name="connsiteY120" fmla="*/ 2935323 h 5229819"/>
              <a:gd name="connsiteX121" fmla="*/ 2367226 w 3706413"/>
              <a:gd name="connsiteY121" fmla="*/ 2661486 h 5229819"/>
              <a:gd name="connsiteX122" fmla="*/ 3210311 w 3706413"/>
              <a:gd name="connsiteY122" fmla="*/ 2079941 h 5229819"/>
              <a:gd name="connsiteX123" fmla="*/ 3306643 w 3706413"/>
              <a:gd name="connsiteY123" fmla="*/ 2095643 h 5229819"/>
              <a:gd name="connsiteX124" fmla="*/ 3675942 w 3706413"/>
              <a:gd name="connsiteY124" fmla="*/ 2418868 h 5229819"/>
              <a:gd name="connsiteX125" fmla="*/ 3706413 w 3706413"/>
              <a:gd name="connsiteY125" fmla="*/ 2484145 h 5229819"/>
              <a:gd name="connsiteX126" fmla="*/ 3706413 w 3706413"/>
              <a:gd name="connsiteY126" fmla="*/ 2627274 h 5229819"/>
              <a:gd name="connsiteX127" fmla="*/ 3681303 w 3706413"/>
              <a:gd name="connsiteY127" fmla="*/ 2546191 h 5229819"/>
              <a:gd name="connsiteX128" fmla="*/ 3407314 w 3706413"/>
              <a:gd name="connsiteY128" fmla="*/ 2211574 h 5229819"/>
              <a:gd name="connsiteX129" fmla="*/ 3381875 w 3706413"/>
              <a:gd name="connsiteY129" fmla="*/ 2214291 h 5229819"/>
              <a:gd name="connsiteX130" fmla="*/ 3584397 w 3706413"/>
              <a:gd name="connsiteY130" fmla="*/ 2615085 h 5229819"/>
              <a:gd name="connsiteX131" fmla="*/ 3706413 w 3706413"/>
              <a:gd name="connsiteY131" fmla="*/ 2824803 h 5229819"/>
              <a:gd name="connsiteX132" fmla="*/ 3706413 w 3706413"/>
              <a:gd name="connsiteY132" fmla="*/ 2949791 h 5229819"/>
              <a:gd name="connsiteX133" fmla="*/ 3298059 w 3706413"/>
              <a:gd name="connsiteY133" fmla="*/ 2192604 h 5229819"/>
              <a:gd name="connsiteX134" fmla="*/ 3453791 w 3706413"/>
              <a:gd name="connsiteY134" fmla="*/ 2686289 h 5229819"/>
              <a:gd name="connsiteX135" fmla="*/ 3706413 w 3706413"/>
              <a:gd name="connsiteY135" fmla="*/ 3036627 h 5229819"/>
              <a:gd name="connsiteX136" fmla="*/ 3706413 w 3706413"/>
              <a:gd name="connsiteY136" fmla="*/ 3122698 h 5229819"/>
              <a:gd name="connsiteX137" fmla="*/ 3584914 w 3706413"/>
              <a:gd name="connsiteY137" fmla="*/ 2963314 h 5229819"/>
              <a:gd name="connsiteX138" fmla="*/ 3404251 w 3706413"/>
              <a:gd name="connsiteY138" fmla="*/ 2718261 h 5229819"/>
              <a:gd name="connsiteX139" fmla="*/ 3291617 w 3706413"/>
              <a:gd name="connsiteY139" fmla="*/ 2490995 h 5229819"/>
              <a:gd name="connsiteX140" fmla="*/ 3218538 w 3706413"/>
              <a:gd name="connsiteY140" fmla="*/ 2205701 h 5229819"/>
              <a:gd name="connsiteX141" fmla="*/ 3210311 w 3706413"/>
              <a:gd name="connsiteY141" fmla="*/ 2079941 h 5229819"/>
              <a:gd name="connsiteX142" fmla="*/ 1350946 w 3706413"/>
              <a:gd name="connsiteY142" fmla="*/ 1631006 h 5229819"/>
              <a:gd name="connsiteX143" fmla="*/ 1004901 w 3706413"/>
              <a:gd name="connsiteY143" fmla="*/ 1697258 h 5229819"/>
              <a:gd name="connsiteX144" fmla="*/ 955407 w 3706413"/>
              <a:gd name="connsiteY144" fmla="*/ 1725240 h 5229819"/>
              <a:gd name="connsiteX145" fmla="*/ 1056827 w 3706413"/>
              <a:gd name="connsiteY145" fmla="*/ 1829253 h 5229819"/>
              <a:gd name="connsiteX146" fmla="*/ 1626585 w 3706413"/>
              <a:gd name="connsiteY146" fmla="*/ 2030287 h 5229819"/>
              <a:gd name="connsiteX147" fmla="*/ 2214811 w 3706413"/>
              <a:gd name="connsiteY147" fmla="*/ 2140743 h 5229819"/>
              <a:gd name="connsiteX148" fmla="*/ 2475442 w 3706413"/>
              <a:gd name="connsiteY148" fmla="*/ 2220115 h 5229819"/>
              <a:gd name="connsiteX149" fmla="*/ 1255641 w 3706413"/>
              <a:gd name="connsiteY149" fmla="*/ 1766864 h 5229819"/>
              <a:gd name="connsiteX150" fmla="*/ 1305929 w 3706413"/>
              <a:gd name="connsiteY150" fmla="*/ 1722974 h 5229819"/>
              <a:gd name="connsiteX151" fmla="*/ 2002915 w 3706413"/>
              <a:gd name="connsiteY151" fmla="*/ 1923946 h 5229819"/>
              <a:gd name="connsiteX152" fmla="*/ 2449662 w 3706413"/>
              <a:gd name="connsiteY152" fmla="*/ 2126020 h 5229819"/>
              <a:gd name="connsiteX153" fmla="*/ 2505028 w 3706413"/>
              <a:gd name="connsiteY153" fmla="*/ 2142789 h 5229819"/>
              <a:gd name="connsiteX154" fmla="*/ 2446175 w 3706413"/>
              <a:gd name="connsiteY154" fmla="*/ 2082091 h 5229819"/>
              <a:gd name="connsiteX155" fmla="*/ 2312648 w 3706413"/>
              <a:gd name="connsiteY155" fmla="*/ 1997116 h 5229819"/>
              <a:gd name="connsiteX156" fmla="*/ 1350946 w 3706413"/>
              <a:gd name="connsiteY156" fmla="*/ 1631006 h 5229819"/>
              <a:gd name="connsiteX157" fmla="*/ 2656659 w 3706413"/>
              <a:gd name="connsiteY157" fmla="*/ 1238775 h 5229819"/>
              <a:gd name="connsiteX158" fmla="*/ 2625436 w 3706413"/>
              <a:gd name="connsiteY158" fmla="*/ 1397072 h 5229819"/>
              <a:gd name="connsiteX159" fmla="*/ 2875161 w 3706413"/>
              <a:gd name="connsiteY159" fmla="*/ 2321650 h 5229819"/>
              <a:gd name="connsiteX160" fmla="*/ 2925722 w 3706413"/>
              <a:gd name="connsiteY160" fmla="*/ 2392692 h 5229819"/>
              <a:gd name="connsiteX161" fmla="*/ 2811462 w 3706413"/>
              <a:gd name="connsiteY161" fmla="*/ 1947758 h 5229819"/>
              <a:gd name="connsiteX162" fmla="*/ 2718919 w 3706413"/>
              <a:gd name="connsiteY162" fmla="*/ 1497019 h 5229819"/>
              <a:gd name="connsiteX163" fmla="*/ 2753255 w 3706413"/>
              <a:gd name="connsiteY163" fmla="*/ 1529176 h 5229819"/>
              <a:gd name="connsiteX164" fmla="*/ 2881379 w 3706413"/>
              <a:gd name="connsiteY164" fmla="*/ 2022317 h 5229819"/>
              <a:gd name="connsiteX165" fmla="*/ 2996393 w 3706413"/>
              <a:gd name="connsiteY165" fmla="*/ 2365005 h 5229819"/>
              <a:gd name="connsiteX166" fmla="*/ 3100133 w 3706413"/>
              <a:gd name="connsiteY166" fmla="*/ 2512233 h 5229819"/>
              <a:gd name="connsiteX167" fmla="*/ 3079545 w 3706413"/>
              <a:gd name="connsiteY167" fmla="*/ 1967247 h 5229819"/>
              <a:gd name="connsiteX168" fmla="*/ 2899475 w 3706413"/>
              <a:gd name="connsiteY168" fmla="*/ 1449951 h 5229819"/>
              <a:gd name="connsiteX169" fmla="*/ 2656659 w 3706413"/>
              <a:gd name="connsiteY169" fmla="*/ 1238775 h 5229819"/>
              <a:gd name="connsiteX170" fmla="*/ 3706413 w 3706413"/>
              <a:gd name="connsiteY170" fmla="*/ 1137947 h 5229819"/>
              <a:gd name="connsiteX171" fmla="*/ 3706413 w 3706413"/>
              <a:gd name="connsiteY171" fmla="*/ 1243206 h 5229819"/>
              <a:gd name="connsiteX172" fmla="*/ 3696802 w 3706413"/>
              <a:gd name="connsiteY172" fmla="*/ 1277693 h 5229819"/>
              <a:gd name="connsiteX173" fmla="*/ 3654274 w 3706413"/>
              <a:gd name="connsiteY173" fmla="*/ 1577573 h 5229819"/>
              <a:gd name="connsiteX174" fmla="*/ 3690859 w 3706413"/>
              <a:gd name="connsiteY174" fmla="*/ 1995668 h 5229819"/>
              <a:gd name="connsiteX175" fmla="*/ 3706413 w 3706413"/>
              <a:gd name="connsiteY175" fmla="*/ 2066513 h 5229819"/>
              <a:gd name="connsiteX176" fmla="*/ 3706413 w 3706413"/>
              <a:gd name="connsiteY176" fmla="*/ 2262940 h 5229819"/>
              <a:gd name="connsiteX177" fmla="*/ 3657271 w 3706413"/>
              <a:gd name="connsiteY177" fmla="*/ 2111802 h 5229819"/>
              <a:gd name="connsiteX178" fmla="*/ 3602351 w 3706413"/>
              <a:gd name="connsiteY178" fmla="*/ 1469850 h 5229819"/>
              <a:gd name="connsiteX179" fmla="*/ 3678488 w 3706413"/>
              <a:gd name="connsiteY179" fmla="*/ 1166299 h 5229819"/>
              <a:gd name="connsiteX180" fmla="*/ 1367798 w 3706413"/>
              <a:gd name="connsiteY180" fmla="*/ 807514 h 5229819"/>
              <a:gd name="connsiteX181" fmla="*/ 1321670 w 3706413"/>
              <a:gd name="connsiteY181" fmla="*/ 812743 h 5229819"/>
              <a:gd name="connsiteX182" fmla="*/ 1326427 w 3706413"/>
              <a:gd name="connsiteY182" fmla="*/ 995044 h 5229819"/>
              <a:gd name="connsiteX183" fmla="*/ 1646715 w 3706413"/>
              <a:gd name="connsiteY183" fmla="*/ 1403714 h 5229819"/>
              <a:gd name="connsiteX184" fmla="*/ 1699020 w 3706413"/>
              <a:gd name="connsiteY184" fmla="*/ 1462003 h 5229819"/>
              <a:gd name="connsiteX185" fmla="*/ 2128129 w 3706413"/>
              <a:gd name="connsiteY185" fmla="*/ 1776540 h 5229819"/>
              <a:gd name="connsiteX186" fmla="*/ 2153908 w 3706413"/>
              <a:gd name="connsiteY186" fmla="*/ 1776925 h 5229819"/>
              <a:gd name="connsiteX187" fmla="*/ 1447891 w 3706413"/>
              <a:gd name="connsiteY187" fmla="*/ 949010 h 5229819"/>
              <a:gd name="connsiteX188" fmla="*/ 1451500 w 3706413"/>
              <a:gd name="connsiteY188" fmla="*/ 904772 h 5229819"/>
              <a:gd name="connsiteX189" fmla="*/ 1824226 w 3706413"/>
              <a:gd name="connsiteY189" fmla="*/ 1311217 h 5229819"/>
              <a:gd name="connsiteX190" fmla="*/ 2204689 w 3706413"/>
              <a:gd name="connsiteY190" fmla="*/ 1730927 h 5229819"/>
              <a:gd name="connsiteX191" fmla="*/ 1890667 w 3706413"/>
              <a:gd name="connsiteY191" fmla="*/ 1206353 h 5229819"/>
              <a:gd name="connsiteX192" fmla="*/ 1627192 w 3706413"/>
              <a:gd name="connsiteY192" fmla="*/ 933479 h 5229819"/>
              <a:gd name="connsiteX193" fmla="*/ 1367798 w 3706413"/>
              <a:gd name="connsiteY193" fmla="*/ 807514 h 5229819"/>
              <a:gd name="connsiteX194" fmla="*/ 283580 w 3706413"/>
              <a:gd name="connsiteY194" fmla="*/ 681216 h 5229819"/>
              <a:gd name="connsiteX195" fmla="*/ 110348 w 3706413"/>
              <a:gd name="connsiteY195" fmla="*/ 708025 h 5229819"/>
              <a:gd name="connsiteX196" fmla="*/ 85723 w 3706413"/>
              <a:gd name="connsiteY196" fmla="*/ 819576 h 5229819"/>
              <a:gd name="connsiteX197" fmla="*/ 199932 w 3706413"/>
              <a:gd name="connsiteY197" fmla="*/ 893664 h 5229819"/>
              <a:gd name="connsiteX198" fmla="*/ 740736 w 3706413"/>
              <a:gd name="connsiteY198" fmla="*/ 1064235 h 5229819"/>
              <a:gd name="connsiteX199" fmla="*/ 1110528 w 3706413"/>
              <a:gd name="connsiteY199" fmla="*/ 1146285 h 5229819"/>
              <a:gd name="connsiteX200" fmla="*/ 459412 w 3706413"/>
              <a:gd name="connsiteY200" fmla="*/ 885372 h 5229819"/>
              <a:gd name="connsiteX201" fmla="*/ 543138 w 3706413"/>
              <a:gd name="connsiteY201" fmla="*/ 845601 h 5229819"/>
              <a:gd name="connsiteX202" fmla="*/ 910153 w 3706413"/>
              <a:gd name="connsiteY202" fmla="*/ 948610 h 5229819"/>
              <a:gd name="connsiteX203" fmla="*/ 966399 w 3706413"/>
              <a:gd name="connsiteY203" fmla="*/ 962382 h 5229819"/>
              <a:gd name="connsiteX204" fmla="*/ 283580 w 3706413"/>
              <a:gd name="connsiteY204" fmla="*/ 681216 h 5229819"/>
              <a:gd name="connsiteX205" fmla="*/ 1590373 w 3706413"/>
              <a:gd name="connsiteY205" fmla="*/ 207352 h 5229819"/>
              <a:gd name="connsiteX206" fmla="*/ 1849000 w 3706413"/>
              <a:gd name="connsiteY206" fmla="*/ 1052202 h 5229819"/>
              <a:gd name="connsiteX207" fmla="*/ 1897521 w 3706413"/>
              <a:gd name="connsiteY207" fmla="*/ 1104633 h 5229819"/>
              <a:gd name="connsiteX208" fmla="*/ 1590373 w 3706413"/>
              <a:gd name="connsiteY208" fmla="*/ 207352 h 5229819"/>
              <a:gd name="connsiteX209" fmla="*/ 1477590 w 3706413"/>
              <a:gd name="connsiteY209" fmla="*/ 196987 h 5229819"/>
              <a:gd name="connsiteX210" fmla="*/ 1734197 w 3706413"/>
              <a:gd name="connsiteY210" fmla="*/ 915385 h 5229819"/>
              <a:gd name="connsiteX211" fmla="*/ 1477590 w 3706413"/>
              <a:gd name="connsiteY211" fmla="*/ 196987 h 5229819"/>
              <a:gd name="connsiteX212" fmla="*/ 1520807 w 3706413"/>
              <a:gd name="connsiteY212" fmla="*/ 401 h 5229819"/>
              <a:gd name="connsiteX213" fmla="*/ 1959261 w 3706413"/>
              <a:gd name="connsiteY213" fmla="*/ 1004279 h 5229819"/>
              <a:gd name="connsiteX214" fmla="*/ 1999831 w 3706413"/>
              <a:gd name="connsiteY214" fmla="*/ 1233302 h 5229819"/>
              <a:gd name="connsiteX215" fmla="*/ 2119085 w 3706413"/>
              <a:gd name="connsiteY215" fmla="*/ 1423964 h 5229819"/>
              <a:gd name="connsiteX216" fmla="*/ 2335471 w 3706413"/>
              <a:gd name="connsiteY216" fmla="*/ 1850384 h 5229819"/>
              <a:gd name="connsiteX217" fmla="*/ 2392591 w 3706413"/>
              <a:gd name="connsiteY217" fmla="*/ 1951489 h 5229819"/>
              <a:gd name="connsiteX218" fmla="*/ 2748943 w 3706413"/>
              <a:gd name="connsiteY218" fmla="*/ 2303364 h 5229819"/>
              <a:gd name="connsiteX219" fmla="*/ 2806241 w 3706413"/>
              <a:gd name="connsiteY219" fmla="*/ 2339964 h 5229819"/>
              <a:gd name="connsiteX220" fmla="*/ 2679338 w 3706413"/>
              <a:gd name="connsiteY220" fmla="*/ 2010074 h 5229819"/>
              <a:gd name="connsiteX221" fmla="*/ 2606989 w 3706413"/>
              <a:gd name="connsiteY221" fmla="*/ 1775538 h 5229819"/>
              <a:gd name="connsiteX222" fmla="*/ 2582155 w 3706413"/>
              <a:gd name="connsiteY222" fmla="*/ 1309760 h 5229819"/>
              <a:gd name="connsiteX223" fmla="*/ 2592851 w 3706413"/>
              <a:gd name="connsiteY223" fmla="*/ 1261833 h 5229819"/>
              <a:gd name="connsiteX224" fmla="*/ 2718128 w 3706413"/>
              <a:gd name="connsiteY224" fmla="*/ 1210907 h 5229819"/>
              <a:gd name="connsiteX225" fmla="*/ 2951511 w 3706413"/>
              <a:gd name="connsiteY225" fmla="*/ 1441852 h 5229819"/>
              <a:gd name="connsiteX226" fmla="*/ 3160173 w 3706413"/>
              <a:gd name="connsiteY226" fmla="*/ 2233223 h 5229819"/>
              <a:gd name="connsiteX227" fmla="*/ 3158785 w 3706413"/>
              <a:gd name="connsiteY227" fmla="*/ 2488422 h 5229819"/>
              <a:gd name="connsiteX228" fmla="*/ 3209364 w 3706413"/>
              <a:gd name="connsiteY228" fmla="*/ 2753645 h 5229819"/>
              <a:gd name="connsiteX229" fmla="*/ 3471364 w 3706413"/>
              <a:gd name="connsiteY229" fmla="*/ 3105660 h 5229819"/>
              <a:gd name="connsiteX230" fmla="*/ 3623977 w 3706413"/>
              <a:gd name="connsiteY230" fmla="*/ 3294563 h 5229819"/>
              <a:gd name="connsiteX231" fmla="*/ 3706413 w 3706413"/>
              <a:gd name="connsiteY231" fmla="*/ 3401612 h 5229819"/>
              <a:gd name="connsiteX232" fmla="*/ 3706413 w 3706413"/>
              <a:gd name="connsiteY232" fmla="*/ 3545638 h 5229819"/>
              <a:gd name="connsiteX233" fmla="*/ 3608502 w 3706413"/>
              <a:gd name="connsiteY233" fmla="*/ 3503365 h 5229819"/>
              <a:gd name="connsiteX234" fmla="*/ 3297560 w 3706413"/>
              <a:gd name="connsiteY234" fmla="*/ 3451338 h 5229819"/>
              <a:gd name="connsiteX235" fmla="*/ 3006185 w 3706413"/>
              <a:gd name="connsiteY235" fmla="*/ 3521395 h 5229819"/>
              <a:gd name="connsiteX236" fmla="*/ 2745224 w 3706413"/>
              <a:gd name="connsiteY236" fmla="*/ 3629721 h 5229819"/>
              <a:gd name="connsiteX237" fmla="*/ 2266244 w 3706413"/>
              <a:gd name="connsiteY237" fmla="*/ 3673727 h 5229819"/>
              <a:gd name="connsiteX238" fmla="*/ 1968615 w 3706413"/>
              <a:gd name="connsiteY238" fmla="*/ 3585320 h 5229819"/>
              <a:gd name="connsiteX239" fmla="*/ 1898396 w 3706413"/>
              <a:gd name="connsiteY239" fmla="*/ 3500287 h 5229819"/>
              <a:gd name="connsiteX240" fmla="*/ 1989083 w 3706413"/>
              <a:gd name="connsiteY240" fmla="*/ 3427016 h 5229819"/>
              <a:gd name="connsiteX241" fmla="*/ 2389567 w 3706413"/>
              <a:gd name="connsiteY241" fmla="*/ 3290809 h 5229819"/>
              <a:gd name="connsiteX242" fmla="*/ 3205300 w 3706413"/>
              <a:gd name="connsiteY242" fmla="*/ 3375769 h 5229819"/>
              <a:gd name="connsiteX243" fmla="*/ 3240592 w 3706413"/>
              <a:gd name="connsiteY243" fmla="*/ 3390188 h 5229819"/>
              <a:gd name="connsiteX244" fmla="*/ 3590446 w 3706413"/>
              <a:gd name="connsiteY244" fmla="*/ 3433644 h 5229819"/>
              <a:gd name="connsiteX245" fmla="*/ 3581651 w 3706413"/>
              <a:gd name="connsiteY245" fmla="*/ 3418443 h 5229819"/>
              <a:gd name="connsiteX246" fmla="*/ 3371466 w 3706413"/>
              <a:gd name="connsiteY246" fmla="*/ 3338517 h 5229819"/>
              <a:gd name="connsiteX247" fmla="*/ 3329835 w 3706413"/>
              <a:gd name="connsiteY247" fmla="*/ 3315870 h 5229819"/>
              <a:gd name="connsiteX248" fmla="*/ 3091307 w 3706413"/>
              <a:gd name="connsiteY248" fmla="*/ 3229805 h 5229819"/>
              <a:gd name="connsiteX249" fmla="*/ 2723879 w 3706413"/>
              <a:gd name="connsiteY249" fmla="*/ 3162709 h 5229819"/>
              <a:gd name="connsiteX250" fmla="*/ 2203034 w 3706413"/>
              <a:gd name="connsiteY250" fmla="*/ 2922890 h 5229819"/>
              <a:gd name="connsiteX251" fmla="*/ 2101110 w 3706413"/>
              <a:gd name="connsiteY251" fmla="*/ 2793332 h 5229819"/>
              <a:gd name="connsiteX252" fmla="*/ 2116325 w 3706413"/>
              <a:gd name="connsiteY252" fmla="*/ 2687419 h 5229819"/>
              <a:gd name="connsiteX253" fmla="*/ 2319352 w 3706413"/>
              <a:gd name="connsiteY253" fmla="*/ 2601737 h 5229819"/>
              <a:gd name="connsiteX254" fmla="*/ 2766163 w 3706413"/>
              <a:gd name="connsiteY254" fmla="*/ 2737145 h 5229819"/>
              <a:gd name="connsiteX255" fmla="*/ 2974746 w 3706413"/>
              <a:gd name="connsiteY255" fmla="*/ 2866399 h 5229819"/>
              <a:gd name="connsiteX256" fmla="*/ 3252625 w 3706413"/>
              <a:gd name="connsiteY256" fmla="*/ 3111944 h 5229819"/>
              <a:gd name="connsiteX257" fmla="*/ 3398162 w 3706413"/>
              <a:gd name="connsiteY257" fmla="*/ 3234826 h 5229819"/>
              <a:gd name="connsiteX258" fmla="*/ 3566326 w 3706413"/>
              <a:gd name="connsiteY258" fmla="*/ 3338157 h 5229819"/>
              <a:gd name="connsiteX259" fmla="*/ 3542324 w 3706413"/>
              <a:gd name="connsiteY259" fmla="*/ 3269103 h 5229819"/>
              <a:gd name="connsiteX260" fmla="*/ 3361463 w 3706413"/>
              <a:gd name="connsiteY260" fmla="*/ 3048843 h 5229819"/>
              <a:gd name="connsiteX261" fmla="*/ 2760231 w 3706413"/>
              <a:gd name="connsiteY261" fmla="*/ 2387604 h 5229819"/>
              <a:gd name="connsiteX262" fmla="*/ 2690109 w 3706413"/>
              <a:gd name="connsiteY262" fmla="*/ 2343136 h 5229819"/>
              <a:gd name="connsiteX263" fmla="*/ 2584945 w 3706413"/>
              <a:gd name="connsiteY263" fmla="*/ 2319604 h 5229819"/>
              <a:gd name="connsiteX264" fmla="*/ 2476459 w 3706413"/>
              <a:gd name="connsiteY264" fmla="*/ 2274585 h 5229819"/>
              <a:gd name="connsiteX265" fmla="*/ 1635021 w 3706413"/>
              <a:gd name="connsiteY265" fmla="*/ 2080790 h 5229819"/>
              <a:gd name="connsiteX266" fmla="*/ 994284 w 3706413"/>
              <a:gd name="connsiteY266" fmla="*/ 1848426 h 5229819"/>
              <a:gd name="connsiteX267" fmla="*/ 900907 w 3706413"/>
              <a:gd name="connsiteY267" fmla="*/ 1722986 h 5229819"/>
              <a:gd name="connsiteX268" fmla="*/ 1019942 w 3706413"/>
              <a:gd name="connsiteY268" fmla="*/ 1634959 h 5229819"/>
              <a:gd name="connsiteX269" fmla="*/ 1436756 w 3706413"/>
              <a:gd name="connsiteY269" fmla="*/ 1581585 h 5229819"/>
              <a:gd name="connsiteX270" fmla="*/ 1745065 w 3706413"/>
              <a:gd name="connsiteY270" fmla="*/ 1615304 h 5229819"/>
              <a:gd name="connsiteX271" fmla="*/ 1601192 w 3706413"/>
              <a:gd name="connsiteY271" fmla="*/ 1445865 h 5229819"/>
              <a:gd name="connsiteX272" fmla="*/ 1401935 w 3706413"/>
              <a:gd name="connsiteY272" fmla="*/ 1322332 h 5229819"/>
              <a:gd name="connsiteX273" fmla="*/ 1350058 w 3706413"/>
              <a:gd name="connsiteY273" fmla="*/ 1304329 h 5229819"/>
              <a:gd name="connsiteX274" fmla="*/ 1196299 w 3706413"/>
              <a:gd name="connsiteY274" fmla="*/ 1267380 h 5229819"/>
              <a:gd name="connsiteX275" fmla="*/ 1010774 w 3706413"/>
              <a:gd name="connsiteY275" fmla="*/ 1183133 h 5229819"/>
              <a:gd name="connsiteX276" fmla="*/ 762606 w 3706413"/>
              <a:gd name="connsiteY276" fmla="*/ 1122658 h 5229819"/>
              <a:gd name="connsiteX277" fmla="*/ 154893 w 3706413"/>
              <a:gd name="connsiteY277" fmla="*/ 930327 h 5229819"/>
              <a:gd name="connsiteX278" fmla="*/ 41348 w 3706413"/>
              <a:gd name="connsiteY278" fmla="*/ 855682 h 5229819"/>
              <a:gd name="connsiteX279" fmla="*/ 71618 w 3706413"/>
              <a:gd name="connsiteY279" fmla="*/ 669959 h 5229819"/>
              <a:gd name="connsiteX280" fmla="*/ 192882 w 3706413"/>
              <a:gd name="connsiteY280" fmla="*/ 633126 h 5229819"/>
              <a:gd name="connsiteX281" fmla="*/ 753661 w 3706413"/>
              <a:gd name="connsiteY281" fmla="*/ 741211 h 5229819"/>
              <a:gd name="connsiteX282" fmla="*/ 1255776 w 3706413"/>
              <a:gd name="connsiteY282" fmla="*/ 1147472 h 5229819"/>
              <a:gd name="connsiteX283" fmla="*/ 1455766 w 3706413"/>
              <a:gd name="connsiteY283" fmla="*/ 1276598 h 5229819"/>
              <a:gd name="connsiteX284" fmla="*/ 1288932 w 3706413"/>
              <a:gd name="connsiteY284" fmla="*/ 1033280 h 5229819"/>
              <a:gd name="connsiteX285" fmla="*/ 1232411 w 3706413"/>
              <a:gd name="connsiteY285" fmla="*/ 880301 h 5229819"/>
              <a:gd name="connsiteX286" fmla="*/ 1384570 w 3706413"/>
              <a:gd name="connsiteY286" fmla="*/ 733996 h 5229819"/>
              <a:gd name="connsiteX287" fmla="*/ 1507746 w 3706413"/>
              <a:gd name="connsiteY287" fmla="*/ 755398 h 5229819"/>
              <a:gd name="connsiteX288" fmla="*/ 1477350 w 3706413"/>
              <a:gd name="connsiteY288" fmla="*/ 678725 h 5229819"/>
              <a:gd name="connsiteX289" fmla="*/ 1417151 w 3706413"/>
              <a:gd name="connsiteY289" fmla="*/ 168105 h 5229819"/>
              <a:gd name="connsiteX290" fmla="*/ 1520807 w 3706413"/>
              <a:gd name="connsiteY290"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3706413" h="5229819">
                <a:moveTo>
                  <a:pt x="3324222" y="5028685"/>
                </a:moveTo>
                <a:cubicBezTo>
                  <a:pt x="2914191" y="5017649"/>
                  <a:pt x="2457659" y="5092074"/>
                  <a:pt x="2393353" y="5115550"/>
                </a:cubicBezTo>
                <a:cubicBezTo>
                  <a:pt x="2431157" y="5160603"/>
                  <a:pt x="2707409" y="5188478"/>
                  <a:pt x="2867479" y="5174972"/>
                </a:cubicBezTo>
                <a:cubicBezTo>
                  <a:pt x="3128478" y="5152984"/>
                  <a:pt x="3388566" y="5120472"/>
                  <a:pt x="3648886" y="5092281"/>
                </a:cubicBezTo>
                <a:cubicBezTo>
                  <a:pt x="3667175" y="5090483"/>
                  <a:pt x="3685179" y="5084973"/>
                  <a:pt x="3702503" y="5073259"/>
                </a:cubicBezTo>
                <a:cubicBezTo>
                  <a:pt x="3592409" y="5045537"/>
                  <a:pt x="3460899" y="5032363"/>
                  <a:pt x="3324222" y="5028685"/>
                </a:cubicBezTo>
                <a:close/>
                <a:moveTo>
                  <a:pt x="2943802" y="4819637"/>
                </a:moveTo>
                <a:cubicBezTo>
                  <a:pt x="2893293" y="4817421"/>
                  <a:pt x="2839830" y="4831234"/>
                  <a:pt x="2790751" y="4847576"/>
                </a:cubicBezTo>
                <a:cubicBezTo>
                  <a:pt x="2669496" y="4887789"/>
                  <a:pt x="2461044" y="5000040"/>
                  <a:pt x="2434897" y="5031577"/>
                </a:cubicBezTo>
                <a:cubicBezTo>
                  <a:pt x="2484364" y="5038618"/>
                  <a:pt x="2785484" y="4986917"/>
                  <a:pt x="2951768" y="4976098"/>
                </a:cubicBezTo>
                <a:cubicBezTo>
                  <a:pt x="3119274" y="4965385"/>
                  <a:pt x="3287249" y="4966695"/>
                  <a:pt x="3475392" y="4962373"/>
                </a:cubicBezTo>
                <a:cubicBezTo>
                  <a:pt x="3291674" y="4892417"/>
                  <a:pt x="3125043" y="4827317"/>
                  <a:pt x="2943802" y="4819637"/>
                </a:cubicBezTo>
                <a:close/>
                <a:moveTo>
                  <a:pt x="2984957" y="4764199"/>
                </a:moveTo>
                <a:cubicBezTo>
                  <a:pt x="3018240" y="4767408"/>
                  <a:pt x="3051712" y="4773969"/>
                  <a:pt x="3085247" y="4783935"/>
                </a:cubicBezTo>
                <a:cubicBezTo>
                  <a:pt x="3248124" y="4832427"/>
                  <a:pt x="3408749" y="4889020"/>
                  <a:pt x="3570306" y="4942005"/>
                </a:cubicBezTo>
                <a:lnTo>
                  <a:pt x="3706413" y="4985431"/>
                </a:lnTo>
                <a:lnTo>
                  <a:pt x="3706413" y="5138759"/>
                </a:lnTo>
                <a:lnTo>
                  <a:pt x="3666470" y="5143575"/>
                </a:lnTo>
                <a:cubicBezTo>
                  <a:pt x="3408699" y="5170758"/>
                  <a:pt x="3151374" y="5199821"/>
                  <a:pt x="2893424" y="5222073"/>
                </a:cubicBez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3087942" y="4378606"/>
                </a:moveTo>
                <a:cubicBezTo>
                  <a:pt x="3144748" y="4441586"/>
                  <a:pt x="3195973" y="4512072"/>
                  <a:pt x="3296563" y="4500490"/>
                </a:cubicBezTo>
                <a:cubicBezTo>
                  <a:pt x="3227004" y="4460065"/>
                  <a:pt x="3157778" y="4419362"/>
                  <a:pt x="3087942" y="4378606"/>
                </a:cubicBezTo>
                <a:close/>
                <a:moveTo>
                  <a:pt x="3244519" y="4342061"/>
                </a:moveTo>
                <a:cubicBezTo>
                  <a:pt x="3237398" y="4401665"/>
                  <a:pt x="3296048" y="4447292"/>
                  <a:pt x="3437633" y="4493328"/>
                </a:cubicBezTo>
                <a:cubicBezTo>
                  <a:pt x="3374983" y="4444284"/>
                  <a:pt x="3312334" y="4395239"/>
                  <a:pt x="3244519" y="4342061"/>
                </a:cubicBezTo>
                <a:close/>
                <a:moveTo>
                  <a:pt x="1907604" y="4339664"/>
                </a:move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832100" y="4658202"/>
                  <a:pt x="3016629" y="4649574"/>
                  <a:pt x="3196930" y="4588044"/>
                </a:cubicBezTo>
                <a:cubicBezTo>
                  <a:pt x="3198959" y="4579002"/>
                  <a:pt x="3200989" y="4569960"/>
                  <a:pt x="3203019" y="4560918"/>
                </a:cubicBezTo>
                <a:cubicBezTo>
                  <a:pt x="3130559" y="4535912"/>
                  <a:pt x="3058809" y="450635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88997" y="3810128"/>
                </a:moveTo>
                <a:cubicBezTo>
                  <a:pt x="2831670" y="3941058"/>
                  <a:pt x="2937046" y="4076752"/>
                  <a:pt x="3092476" y="4164235"/>
                </a:cubicBezTo>
                <a:cubicBezTo>
                  <a:pt x="3210716" y="4230989"/>
                  <a:pt x="3312281" y="4326412"/>
                  <a:pt x="3421465" y="4408668"/>
                </a:cubicBezTo>
                <a:cubicBezTo>
                  <a:pt x="3449123" y="4429493"/>
                  <a:pt x="3477776" y="4449483"/>
                  <a:pt x="3516150" y="4477687"/>
                </a:cubicBezTo>
                <a:cubicBezTo>
                  <a:pt x="3438660" y="4249159"/>
                  <a:pt x="2930483" y="3834999"/>
                  <a:pt x="2688997" y="3810128"/>
                </a:cubicBezTo>
                <a:close/>
                <a:moveTo>
                  <a:pt x="2629101" y="3729983"/>
                </a:moveTo>
                <a:cubicBezTo>
                  <a:pt x="2661589" y="3730947"/>
                  <a:pt x="2697073" y="3732787"/>
                  <a:pt x="2725377" y="3746294"/>
                </a:cubicBezTo>
                <a:cubicBezTo>
                  <a:pt x="2822777" y="3791583"/>
                  <a:pt x="2920786" y="3836926"/>
                  <a:pt x="3013384" y="3891324"/>
                </a:cubicBezTo>
                <a:cubicBezTo>
                  <a:pt x="3287958" y="4052706"/>
                  <a:pt x="3483613" y="4293294"/>
                  <a:pt x="3660848" y="4551031"/>
                </a:cubicBezTo>
                <a:cubicBezTo>
                  <a:pt x="3674449" y="4570948"/>
                  <a:pt x="3688952" y="4591098"/>
                  <a:pt x="3704859" y="4609717"/>
                </a:cubicBezTo>
                <a:lnTo>
                  <a:pt x="3706413" y="4611184"/>
                </a:lnTo>
                <a:lnTo>
                  <a:pt x="3706413" y="4755886"/>
                </a:lnTo>
                <a:lnTo>
                  <a:pt x="3552833" y="4689924"/>
                </a:lnTo>
                <a:cubicBezTo>
                  <a:pt x="3492107" y="4665524"/>
                  <a:pt x="3430822" y="4642291"/>
                  <a:pt x="3369302" y="4619536"/>
                </a:cubicBezTo>
                <a:cubicBezTo>
                  <a:pt x="3337176" y="4607541"/>
                  <a:pt x="3310571" y="4609543"/>
                  <a:pt x="3276509" y="4622882"/>
                </a:cubicBezTo>
                <a:cubicBezTo>
                  <a:pt x="3075959" y="4701405"/>
                  <a:pt x="2866571" y="4723552"/>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3397898" y="3668670"/>
                </a:moveTo>
                <a:cubicBezTo>
                  <a:pt x="3415283" y="3667983"/>
                  <a:pt x="3433355" y="3673847"/>
                  <a:pt x="3449283" y="3681369"/>
                </a:cubicBezTo>
                <a:cubicBezTo>
                  <a:pt x="3508306" y="3708900"/>
                  <a:pt x="3568531" y="3734999"/>
                  <a:pt x="3627665" y="3763001"/>
                </a:cubicBezTo>
                <a:lnTo>
                  <a:pt x="3706413" y="3805642"/>
                </a:lnTo>
                <a:lnTo>
                  <a:pt x="3706413" y="3865937"/>
                </a:lnTo>
                <a:lnTo>
                  <a:pt x="3673535" y="3844482"/>
                </a:lnTo>
                <a:cubicBezTo>
                  <a:pt x="3568081" y="3782444"/>
                  <a:pt x="3464597" y="3742260"/>
                  <a:pt x="3391447" y="3744577"/>
                </a:cubicBezTo>
                <a:cubicBezTo>
                  <a:pt x="3445826" y="3859271"/>
                  <a:pt x="3536464" y="3928863"/>
                  <a:pt x="3623365" y="3988607"/>
                </a:cubicBezTo>
                <a:cubicBezTo>
                  <a:pt x="3638783" y="3991476"/>
                  <a:pt x="3644443" y="3993502"/>
                  <a:pt x="3645161" y="3992335"/>
                </a:cubicBezTo>
                <a:cubicBezTo>
                  <a:pt x="3651900" y="3982164"/>
                  <a:pt x="3658083" y="3971330"/>
                  <a:pt x="3669623" y="3952050"/>
                </a:cubicBezTo>
                <a:lnTo>
                  <a:pt x="3706413" y="3970469"/>
                </a:lnTo>
                <a:lnTo>
                  <a:pt x="3706413" y="4112777"/>
                </a:lnTo>
                <a:lnTo>
                  <a:pt x="3499463" y="3964991"/>
                </a:lnTo>
                <a:cubicBezTo>
                  <a:pt x="3444087" y="3920570"/>
                  <a:pt x="3399487" y="3862025"/>
                  <a:pt x="3355004" y="3805641"/>
                </a:cubicBezTo>
                <a:cubicBezTo>
                  <a:pt x="3329592" y="3773334"/>
                  <a:pt x="3324339" y="3732017"/>
                  <a:pt x="3350639" y="3695270"/>
                </a:cubicBezTo>
                <a:cubicBezTo>
                  <a:pt x="3363817" y="3676592"/>
                  <a:pt x="3380514" y="3669356"/>
                  <a:pt x="3397898" y="3668670"/>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367226" y="2661486"/>
                </a:move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728972" y="3136419"/>
                  <a:pt x="2958854" y="3153527"/>
                  <a:pt x="3189423" y="3180218"/>
                </a:cubicBezTo>
                <a:cubicBezTo>
                  <a:pt x="2893454" y="2996709"/>
                  <a:pt x="2335267" y="2789917"/>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lose/>
                <a:moveTo>
                  <a:pt x="3210311" y="2079941"/>
                </a:moveTo>
                <a:cubicBezTo>
                  <a:pt x="3256248" y="2071316"/>
                  <a:pt x="3282832" y="2083445"/>
                  <a:pt x="3306643" y="2095643"/>
                </a:cubicBezTo>
                <a:cubicBezTo>
                  <a:pt x="3457298" y="2173726"/>
                  <a:pt x="3595565" y="2272144"/>
                  <a:pt x="3675942" y="2418868"/>
                </a:cubicBezTo>
                <a:lnTo>
                  <a:pt x="3706413" y="2484145"/>
                </a:lnTo>
                <a:lnTo>
                  <a:pt x="3706413" y="2627274"/>
                </a:lnTo>
                <a:lnTo>
                  <a:pt x="3681303" y="2546191"/>
                </a:lnTo>
                <a:cubicBezTo>
                  <a:pt x="3633669" y="2400434"/>
                  <a:pt x="3529701" y="2297429"/>
                  <a:pt x="3407314" y="2211574"/>
                </a:cubicBezTo>
                <a:cubicBezTo>
                  <a:pt x="3394822" y="2203428"/>
                  <a:pt x="3390274" y="2202727"/>
                  <a:pt x="3381875" y="2214291"/>
                </a:cubicBezTo>
                <a:cubicBezTo>
                  <a:pt x="3440248" y="2353295"/>
                  <a:pt x="3510385" y="2485252"/>
                  <a:pt x="3584397" y="2615085"/>
                </a:cubicBezTo>
                <a:lnTo>
                  <a:pt x="3706413" y="2824803"/>
                </a:lnTo>
                <a:lnTo>
                  <a:pt x="3706413" y="2949791"/>
                </a:lnTo>
                <a:lnTo>
                  <a:pt x="3298059" y="2192604"/>
                </a:lnTo>
                <a:cubicBezTo>
                  <a:pt x="3309571" y="2371494"/>
                  <a:pt x="3349665" y="2539950"/>
                  <a:pt x="3453791" y="2686289"/>
                </a:cubicBezTo>
                <a:lnTo>
                  <a:pt x="3706413" y="3036627"/>
                </a:lnTo>
                <a:lnTo>
                  <a:pt x="3706413" y="3122698"/>
                </a:lnTo>
                <a:lnTo>
                  <a:pt x="3584914" y="2963314"/>
                </a:lnTo>
                <a:cubicBezTo>
                  <a:pt x="3523540" y="2882503"/>
                  <a:pt x="3462823" y="2801211"/>
                  <a:pt x="3404251" y="2718261"/>
                </a:cubicBezTo>
                <a:cubicBezTo>
                  <a:pt x="3355914" y="2649869"/>
                  <a:pt x="3319635" y="2570229"/>
                  <a:pt x="3291617" y="2490995"/>
                </a:cubicBezTo>
                <a:cubicBezTo>
                  <a:pt x="3258912" y="2398760"/>
                  <a:pt x="3239555" y="2301534"/>
                  <a:pt x="3218538" y="2205701"/>
                </a:cubicBezTo>
                <a:cubicBezTo>
                  <a:pt x="3210690" y="2169382"/>
                  <a:pt x="3196515" y="2083051"/>
                  <a:pt x="3210311" y="2079941"/>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3706413" y="1137947"/>
                </a:moveTo>
                <a:lnTo>
                  <a:pt x="3706413" y="1243206"/>
                </a:lnTo>
                <a:lnTo>
                  <a:pt x="3696802" y="1277693"/>
                </a:lnTo>
                <a:cubicBezTo>
                  <a:pt x="3680907" y="1377402"/>
                  <a:pt x="3652651" y="1477886"/>
                  <a:pt x="3654274" y="1577573"/>
                </a:cubicBezTo>
                <a:cubicBezTo>
                  <a:pt x="3656218" y="1718766"/>
                  <a:pt x="3665324" y="1858888"/>
                  <a:pt x="3690859" y="1995668"/>
                </a:cubicBezTo>
                <a:lnTo>
                  <a:pt x="3706413" y="2066513"/>
                </a:lnTo>
                <a:lnTo>
                  <a:pt x="3706413" y="2262940"/>
                </a:lnTo>
                <a:lnTo>
                  <a:pt x="3657271" y="2111802"/>
                </a:lnTo>
                <a:cubicBezTo>
                  <a:pt x="3602913" y="1902824"/>
                  <a:pt x="3586529" y="1687624"/>
                  <a:pt x="3602351" y="1469850"/>
                </a:cubicBezTo>
                <a:cubicBezTo>
                  <a:pt x="3609765" y="1370484"/>
                  <a:pt x="3619982" y="1243361"/>
                  <a:pt x="3678488" y="1166299"/>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67861" y="1693097"/>
                  <a:pt x="3162162" y="1950423"/>
                  <a:pt x="3160173" y="2233223"/>
                </a:cubicBezTo>
                <a:cubicBezTo>
                  <a:pt x="3159710" y="2318290"/>
                  <a:pt x="3160467" y="2403461"/>
                  <a:pt x="3158785" y="2488422"/>
                </a:cubicBezTo>
                <a:cubicBezTo>
                  <a:pt x="3157064" y="2580754"/>
                  <a:pt x="3152464" y="2674373"/>
                  <a:pt x="3209364" y="2753645"/>
                </a:cubicBezTo>
                <a:cubicBezTo>
                  <a:pt x="3294741" y="2872248"/>
                  <a:pt x="3378737" y="2992575"/>
                  <a:pt x="3471364" y="3105660"/>
                </a:cubicBezTo>
                <a:cubicBezTo>
                  <a:pt x="3522667" y="3168317"/>
                  <a:pt x="3573704" y="3231163"/>
                  <a:pt x="3623977" y="3294563"/>
                </a:cubicBezTo>
                <a:lnTo>
                  <a:pt x="3706413" y="3401612"/>
                </a:lnTo>
                <a:lnTo>
                  <a:pt x="3706413" y="3545638"/>
                </a:lnTo>
                <a:lnTo>
                  <a:pt x="3608502" y="3503365"/>
                </a:lnTo>
                <a:cubicBezTo>
                  <a:pt x="3508306" y="3468520"/>
                  <a:pt x="3402344" y="3454867"/>
                  <a:pt x="3297560" y="3451338"/>
                </a:cubicBezTo>
                <a:cubicBezTo>
                  <a:pt x="3200096" y="3448443"/>
                  <a:pt x="3098687" y="3465792"/>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673305" y="3202887"/>
                  <a:pt x="2945358" y="3236545"/>
                  <a:pt x="3205300" y="3375769"/>
                </a:cubicBezTo>
                <a:cubicBezTo>
                  <a:pt x="3216457" y="3381649"/>
                  <a:pt x="3228116" y="3388802"/>
                  <a:pt x="3240592" y="3390188"/>
                </a:cubicBezTo>
                <a:cubicBezTo>
                  <a:pt x="3356935" y="3405469"/>
                  <a:pt x="3473717" y="3419252"/>
                  <a:pt x="3590446" y="3433644"/>
                </a:cubicBezTo>
                <a:cubicBezTo>
                  <a:pt x="3587550" y="3428171"/>
                  <a:pt x="3585759" y="3420642"/>
                  <a:pt x="3581651" y="3418443"/>
                </a:cubicBezTo>
                <a:cubicBezTo>
                  <a:pt x="3514494" y="3385601"/>
                  <a:pt x="3468935" y="3296248"/>
                  <a:pt x="3371466" y="3338517"/>
                </a:cubicBezTo>
                <a:cubicBezTo>
                  <a:pt x="3362827" y="3342379"/>
                  <a:pt x="3344983" y="3321787"/>
                  <a:pt x="3329835" y="3315870"/>
                </a:cubicBezTo>
                <a:cubicBezTo>
                  <a:pt x="3250433" y="3285961"/>
                  <a:pt x="3173178" y="3249173"/>
                  <a:pt x="3091307" y="3229805"/>
                </a:cubicBez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ubicBezTo>
                  <a:pt x="2479864" y="2611004"/>
                  <a:pt x="2629308" y="2651575"/>
                  <a:pt x="2766163" y="2737145"/>
                </a:cubicBezTo>
                <a:cubicBezTo>
                  <a:pt x="2835451" y="2780619"/>
                  <a:pt x="2910653" y="2816308"/>
                  <a:pt x="2974746" y="2866399"/>
                </a:cubicBezTo>
                <a:cubicBezTo>
                  <a:pt x="3072827" y="2942164"/>
                  <a:pt x="3175565" y="3017411"/>
                  <a:pt x="3252625" y="3111944"/>
                </a:cubicBezTo>
                <a:cubicBezTo>
                  <a:pt x="3296437" y="3165505"/>
                  <a:pt x="3346021" y="3198980"/>
                  <a:pt x="3398162" y="3234826"/>
                </a:cubicBezTo>
                <a:cubicBezTo>
                  <a:pt x="3452356" y="3271772"/>
                  <a:pt x="3510364" y="3303824"/>
                  <a:pt x="3566326" y="3338157"/>
                </a:cubicBezTo>
                <a:cubicBezTo>
                  <a:pt x="3566137" y="3305573"/>
                  <a:pt x="3555890" y="3285945"/>
                  <a:pt x="3542324" y="3269103"/>
                </a:cubicBezTo>
                <a:cubicBezTo>
                  <a:pt x="3482498" y="3195108"/>
                  <a:pt x="3424664" y="3119443"/>
                  <a:pt x="3361463" y="3048843"/>
                </a:cubicBezTo>
                <a:cubicBezTo>
                  <a:pt x="3162306" y="2827002"/>
                  <a:pt x="2961767" y="2606885"/>
                  <a:pt x="2760231" y="2387604"/>
                </a:cubicBez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bg1">
              <a:alpha val="3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pic>
        <p:nvPicPr>
          <p:cNvPr id="26" name="Graphic 25">
            <a:extLst>
              <a:ext uri="{FF2B5EF4-FFF2-40B4-BE49-F238E27FC236}">
                <a16:creationId xmlns:a16="http://schemas.microsoft.com/office/drawing/2014/main" id="{9A083F98-8E0D-14F8-CA40-D0B5AB8037E2}"/>
              </a:ext>
              <a:ext uri="{C183D7F6-B498-43B3-948B-1728B52AA6E4}">
                <adec:decorative xmlns:adec="http://schemas.microsoft.com/office/drawing/2017/decorative" val="1"/>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1411582" y="447749"/>
            <a:ext cx="2330685" cy="1898712"/>
          </a:xfrm>
          <a:prstGeom prst="rect">
            <a:avLst/>
          </a:prstGeom>
        </p:spPr>
      </p:pic>
      <p:sp>
        <p:nvSpPr>
          <p:cNvPr id="22" name="Freeform: Shape 21">
            <a:extLst>
              <a:ext uri="{FF2B5EF4-FFF2-40B4-BE49-F238E27FC236}">
                <a16:creationId xmlns:a16="http://schemas.microsoft.com/office/drawing/2014/main" id="{83712F38-4391-A499-56E2-8F095A506D08}"/>
              </a:ext>
              <a:ext uri="{C183D7F6-B498-43B3-948B-1728B52AA6E4}">
                <adec:decorative xmlns:adec="http://schemas.microsoft.com/office/drawing/2017/decorative" val="1"/>
              </a:ext>
            </a:extLst>
          </p:cNvPr>
          <p:cNvSpPr/>
          <p:nvPr userDrawn="1"/>
        </p:nvSpPr>
        <p:spPr>
          <a:xfrm>
            <a:off x="0" y="2"/>
            <a:ext cx="2476443" cy="337724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AA6350AA-EC6F-8D22-E7C8-E49FBD7689EB}"/>
              </a:ext>
              <a:ext uri="{C183D7F6-B498-43B3-948B-1728B52AA6E4}">
                <adec:decorative xmlns:adec="http://schemas.microsoft.com/office/drawing/2017/decorative" val="1"/>
              </a:ext>
            </a:extLst>
          </p:cNvPr>
          <p:cNvSpPr/>
          <p:nvPr userDrawn="1"/>
        </p:nvSpPr>
        <p:spPr>
          <a:xfrm>
            <a:off x="2032253" y="592989"/>
            <a:ext cx="8339975" cy="5016456"/>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39975" h="5016456">
                <a:moveTo>
                  <a:pt x="3848638" y="256"/>
                </a:moveTo>
                <a:cubicBezTo>
                  <a:pt x="4570927" y="7508"/>
                  <a:pt x="5235778" y="169337"/>
                  <a:pt x="5854939" y="453958"/>
                </a:cubicBezTo>
                <a:cubicBezTo>
                  <a:pt x="6501988" y="751448"/>
                  <a:pt x="7048323" y="1162477"/>
                  <a:pt x="7528125" y="1647586"/>
                </a:cubicBezTo>
                <a:cubicBezTo>
                  <a:pt x="7683482" y="1804666"/>
                  <a:pt x="7835477" y="1964795"/>
                  <a:pt x="7964917" y="2141444"/>
                </a:cubicBezTo>
                <a:cubicBezTo>
                  <a:pt x="8291332" y="2586851"/>
                  <a:pt x="8426919" y="3084911"/>
                  <a:pt x="8282443" y="3652263"/>
                </a:cubicBezTo>
                <a:cubicBezTo>
                  <a:pt x="8184226" y="4038024"/>
                  <a:pt x="7971744" y="4372053"/>
                  <a:pt x="7614819" y="4625329"/>
                </a:cubicBezTo>
                <a:cubicBezTo>
                  <a:pt x="7196329" y="4922350"/>
                  <a:pt x="6753706" y="4984477"/>
                  <a:pt x="6295036" y="4840094"/>
                </a:cubicBezTo>
                <a:cubicBezTo>
                  <a:pt x="6141710" y="4791809"/>
                  <a:pt x="6009670" y="4711390"/>
                  <a:pt x="5873978" y="4635681"/>
                </a:cubicBezTo>
                <a:cubicBezTo>
                  <a:pt x="5580727" y="4471947"/>
                  <a:pt x="5266011" y="4351689"/>
                  <a:pt x="4908200" y="4320645"/>
                </a:cubicBezTo>
                <a:cubicBezTo>
                  <a:pt x="4606973" y="4294394"/>
                  <a:pt x="4308924" y="4341330"/>
                  <a:pt x="4012453" y="4430992"/>
                </a:cubicBezTo>
                <a:cubicBezTo>
                  <a:pt x="3681382" y="4531125"/>
                  <a:pt x="3492158" y="4613858"/>
                  <a:pt x="3293564" y="4694916"/>
                </a:cubicBezTo>
                <a:cubicBezTo>
                  <a:pt x="3072864" y="4785027"/>
                  <a:pt x="1763329" y="5319409"/>
                  <a:pt x="900660" y="4775642"/>
                </a:cubicBezTo>
                <a:cubicBezTo>
                  <a:pt x="668340" y="4629189"/>
                  <a:pt x="505436" y="4428533"/>
                  <a:pt x="464143" y="4374943"/>
                </a:cubicBezTo>
                <a:cubicBezTo>
                  <a:pt x="281748" y="4138098"/>
                  <a:pt x="171990" y="3867355"/>
                  <a:pt x="100508" y="3580002"/>
                </a:cubicBezTo>
                <a:cubicBezTo>
                  <a:pt x="19663" y="3254689"/>
                  <a:pt x="-6201" y="2919423"/>
                  <a:pt x="1210" y="2578945"/>
                </a:cubicBezTo>
                <a:cubicBezTo>
                  <a:pt x="10675" y="2138785"/>
                  <a:pt x="197522" y="1745167"/>
                  <a:pt x="500797" y="1384103"/>
                </a:cubicBezTo>
                <a:cubicBezTo>
                  <a:pt x="730656" y="1110427"/>
                  <a:pt x="1007021" y="882615"/>
                  <a:pt x="1318314" y="689794"/>
                </a:cubicBezTo>
                <a:cubicBezTo>
                  <a:pt x="1444924" y="611408"/>
                  <a:pt x="1573572" y="537328"/>
                  <a:pt x="1708401" y="472905"/>
                </a:cubicBezTo>
                <a:cubicBezTo>
                  <a:pt x="2394802" y="145037"/>
                  <a:pt x="3108888" y="-7126"/>
                  <a:pt x="3848638" y="256"/>
                </a:cubicBezTo>
                <a:close/>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3278188" y="193041"/>
            <a:ext cx="5697456" cy="2175256"/>
          </a:xfrm>
        </p:spPr>
        <p:txBody>
          <a:bodyPr anchor="b" anchorCtr="0"/>
          <a:lstStyle>
            <a:lvl1pPr algn="ctr">
              <a:defRPr sz="2400" cap="all" baseline="0">
                <a:latin typeface="Gill Sans Nova" panose="020B0602020104020203" pitchFamily="34" charset="0"/>
              </a:defRPr>
            </a:lvl1pPr>
          </a:lstStyle>
          <a:p>
            <a:r>
              <a:rPr lang="en-US" dirty="0"/>
              <a:t>click to add title</a:t>
            </a:r>
          </a:p>
        </p:txBody>
      </p:sp>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hasCustomPrompt="1"/>
          </p:nvPr>
        </p:nvSpPr>
        <p:spPr>
          <a:xfrm>
            <a:off x="3278188" y="2740025"/>
            <a:ext cx="5688012" cy="2644775"/>
          </a:xfrm>
        </p:spPr>
        <p:txBody>
          <a:bodyPr>
            <a:normAutofit/>
          </a:bodyPr>
          <a:lstStyle>
            <a:lvl1pPr marL="0" indent="0" algn="ctr">
              <a:lnSpc>
                <a:spcPct val="100000"/>
              </a:lnSpc>
              <a:spcBef>
                <a:spcPts val="0"/>
              </a:spcBef>
              <a:buNone/>
              <a:defRPr sz="2400"/>
            </a:lvl1pPr>
          </a:lstStyle>
          <a:p>
            <a:pPr lvl="0"/>
            <a:r>
              <a:rPr lang="en-US" dirty="0"/>
              <a:t>Click to add text</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1338509338"/>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E8B627-27B3-7EDE-7C21-8804F983CCB7}"/>
              </a:ext>
              <a:ext uri="{C183D7F6-B498-43B3-948B-1728B52AA6E4}">
                <adec:decorative xmlns:adec="http://schemas.microsoft.com/office/drawing/2017/decorative" val="1"/>
              </a:ext>
            </a:extLst>
          </p:cNvPr>
          <p:cNvGrpSpPr/>
          <p:nvPr userDrawn="1"/>
        </p:nvGrpSpPr>
        <p:grpSpPr>
          <a:xfrm>
            <a:off x="0" y="1"/>
            <a:ext cx="12192000" cy="6857998"/>
            <a:chOff x="0" y="1"/>
            <a:chExt cx="12192000" cy="6857998"/>
          </a:xfrm>
        </p:grpSpPr>
        <p:sp>
          <p:nvSpPr>
            <p:cNvPr id="28" name="Freeform: Shape 27">
              <a:extLst>
                <a:ext uri="{FF2B5EF4-FFF2-40B4-BE49-F238E27FC236}">
                  <a16:creationId xmlns:a16="http://schemas.microsoft.com/office/drawing/2014/main" id="{B1BA04E2-C77D-D0F1-EC03-2F832DFA5498}"/>
                </a:ext>
                <a:ext uri="{C183D7F6-B498-43B3-948B-1728B52AA6E4}">
                  <adec:decorative xmlns:adec="http://schemas.microsoft.com/office/drawing/2017/decorative" val="1"/>
                </a:ext>
              </a:extLst>
            </p:cNvPr>
            <p:cNvSpPr>
              <a:spLocks/>
            </p:cNvSpPr>
            <p:nvPr userDrawn="1"/>
          </p:nvSpPr>
          <p:spPr>
            <a:xfrm>
              <a:off x="0" y="1641237"/>
              <a:ext cx="12192000" cy="5216762"/>
            </a:xfrm>
            <a:custGeom>
              <a:avLst/>
              <a:gdLst>
                <a:gd name="connsiteX0" fmla="*/ 1849560 w 12192000"/>
                <a:gd name="connsiteY0" fmla="*/ 803 h 5216762"/>
                <a:gd name="connsiteX1" fmla="*/ 2779308 w 12192000"/>
                <a:gd name="connsiteY1" fmla="*/ 191654 h 5216762"/>
                <a:gd name="connsiteX2" fmla="*/ 3529993 w 12192000"/>
                <a:gd name="connsiteY2" fmla="*/ 614650 h 5216762"/>
                <a:gd name="connsiteX3" fmla="*/ 5271920 w 12192000"/>
                <a:gd name="connsiteY3" fmla="*/ 1300408 h 5216762"/>
                <a:gd name="connsiteX4" fmla="*/ 6940105 w 12192000"/>
                <a:gd name="connsiteY4" fmla="*/ 1192018 h 5216762"/>
                <a:gd name="connsiteX5" fmla="*/ 8301823 w 12192000"/>
                <a:gd name="connsiteY5" fmla="*/ 780730 h 5216762"/>
                <a:gd name="connsiteX6" fmla="*/ 12120288 w 12192000"/>
                <a:gd name="connsiteY6" fmla="*/ 561429 h 5216762"/>
                <a:gd name="connsiteX7" fmla="*/ 12192000 w 12192000"/>
                <a:gd name="connsiteY7" fmla="*/ 591187 h 5216762"/>
                <a:gd name="connsiteX8" fmla="*/ 12192000 w 12192000"/>
                <a:gd name="connsiteY8" fmla="*/ 5216762 h 5216762"/>
                <a:gd name="connsiteX9" fmla="*/ 0 w 12192000"/>
                <a:gd name="connsiteY9" fmla="*/ 5216762 h 5216762"/>
                <a:gd name="connsiteX10" fmla="*/ 0 w 12192000"/>
                <a:gd name="connsiteY10" fmla="*/ 671712 h 5216762"/>
                <a:gd name="connsiteX11" fmla="*/ 66994 w 12192000"/>
                <a:gd name="connsiteY11" fmla="*/ 616810 h 5216762"/>
                <a:gd name="connsiteX12" fmla="*/ 314608 w 12192000"/>
                <a:gd name="connsiteY12" fmla="*/ 447849 h 5216762"/>
                <a:gd name="connsiteX13" fmla="*/ 1849560 w 12192000"/>
                <a:gd name="connsiteY13" fmla="*/ 803 h 521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216762">
                  <a:moveTo>
                    <a:pt x="1849560" y="803"/>
                  </a:moveTo>
                  <a:cubicBezTo>
                    <a:pt x="2158708" y="8598"/>
                    <a:pt x="2468821" y="73153"/>
                    <a:pt x="2779308" y="191654"/>
                  </a:cubicBezTo>
                  <a:cubicBezTo>
                    <a:pt x="3056080" y="297323"/>
                    <a:pt x="3289358" y="460148"/>
                    <a:pt x="3529993" y="614650"/>
                  </a:cubicBezTo>
                  <a:cubicBezTo>
                    <a:pt x="4050027" y="948769"/>
                    <a:pt x="4615367" y="1204778"/>
                    <a:pt x="5271920" y="1300408"/>
                  </a:cubicBezTo>
                  <a:cubicBezTo>
                    <a:pt x="5824635"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5216762"/>
                  </a:lnTo>
                  <a:lnTo>
                    <a:pt x="0" y="5216762"/>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F0A8F0DB-3D3D-DC0F-84AC-4386B58AD6E5}"/>
                </a:ext>
                <a:ext uri="{C183D7F6-B498-43B3-948B-1728B52AA6E4}">
                  <adec:decorative xmlns:adec="http://schemas.microsoft.com/office/drawing/2017/decorative" val="1"/>
                </a:ext>
              </a:extLst>
            </p:cNvPr>
            <p:cNvSpPr>
              <a:spLocks/>
            </p:cNvSpPr>
            <p:nvPr userDrawn="1"/>
          </p:nvSpPr>
          <p:spPr>
            <a:xfrm>
              <a:off x="5591140" y="1"/>
              <a:ext cx="5362677"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lumMod val="60000"/>
                <a:lumOff val="40000"/>
                <a:alpha val="27000"/>
              </a:schemeClr>
            </a:solidFill>
            <a:ln w="44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1" y="82296"/>
            <a:ext cx="11107489" cy="1298448"/>
          </a:xfrm>
        </p:spPr>
        <p:txBody>
          <a:bodyPr anchor="b" anchorCtr="0"/>
          <a:lstStyle>
            <a:lvl1pPr>
              <a:defRPr sz="4800"/>
            </a:lvl1pPr>
          </a:lstStyle>
          <a:p>
            <a:r>
              <a:rPr lang="en-US" dirty="0"/>
              <a:t>click to add title</a:t>
            </a: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535984"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n-US"/>
              <a:t>Click icon to add picture</a:t>
            </a:r>
            <a:endParaRPr lang="en-US"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hasCustomPrompt="1"/>
          </p:nvPr>
        </p:nvSpPr>
        <p:spPr>
          <a:xfrm>
            <a:off x="677863" y="5173735"/>
            <a:ext cx="2423160" cy="376673"/>
          </a:xfrm>
        </p:spPr>
        <p:txBody>
          <a:bodyPr anchor="t" anchorCtr="0">
            <a:normAutofit/>
          </a:bodyPr>
          <a:lstStyle>
            <a:lvl1pPr marL="0" indent="0" algn="ctr">
              <a:lnSpc>
                <a:spcPct val="100000"/>
              </a:lnSpc>
              <a:spcBef>
                <a:spcPts val="0"/>
              </a:spcBef>
              <a:buNone/>
              <a:defRPr sz="1800" b="1" cap="all" baseline="0">
                <a:latin typeface="+mn-lt"/>
              </a:defRPr>
            </a:lvl1pPr>
          </a:lstStyle>
          <a:p>
            <a:pPr lvl="0"/>
            <a:r>
              <a:rPr lang="en-US" dirty="0"/>
              <a:t>Click to add text</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77863" y="5550408"/>
            <a:ext cx="2423160" cy="748792"/>
          </a:xfrm>
        </p:spPr>
        <p:txBody>
          <a:bodyPr anchor="t">
            <a:normAutofit/>
          </a:bodyPr>
          <a:lstStyle>
            <a:lvl1pPr marL="0" indent="0" algn="ctr">
              <a:lnSpc>
                <a:spcPct val="100000"/>
              </a:lnSpc>
              <a:spcBef>
                <a:spcPts val="0"/>
              </a:spcBef>
              <a:buNone/>
              <a:defRPr sz="1800" cap="none" baseline="0"/>
            </a:lvl1pPr>
          </a:lstStyle>
          <a:p>
            <a:pPr lvl="0"/>
            <a:r>
              <a:rPr lang="en-US" dirty="0"/>
              <a:t>Click to add text</a:t>
            </a:r>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444123"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n-US"/>
              <a:t>Click icon to add picture</a:t>
            </a:r>
            <a:endParaRPr lang="en-US" dirty="0"/>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hasCustomPrompt="1"/>
          </p:nvPr>
        </p:nvSpPr>
        <p:spPr>
          <a:xfrm>
            <a:off x="3444123" y="5173735"/>
            <a:ext cx="2423160" cy="376673"/>
          </a:xfrm>
        </p:spPr>
        <p:txBody>
          <a:bodyPr anchor="t" anchorCtr="0">
            <a:normAutofit/>
          </a:bodyPr>
          <a:lstStyle>
            <a:lvl1pPr marL="0" indent="0" algn="ctr">
              <a:lnSpc>
                <a:spcPct val="100000"/>
              </a:lnSpc>
              <a:spcBef>
                <a:spcPts val="0"/>
              </a:spcBef>
              <a:buNone/>
              <a:defRPr sz="1800" b="1" cap="all" baseline="0">
                <a:latin typeface="+mn-lt"/>
              </a:defRPr>
            </a:lvl1pPr>
          </a:lstStyle>
          <a:p>
            <a:pPr lvl="0"/>
            <a:r>
              <a:rPr lang="en-US" dirty="0"/>
              <a:t>Click to add text</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44123" y="5550408"/>
            <a:ext cx="2423160" cy="748792"/>
          </a:xfrm>
        </p:spPr>
        <p:txBody>
          <a:bodyPr anchor="t">
            <a:normAutofit/>
          </a:bodyPr>
          <a:lstStyle>
            <a:lvl1pPr marL="0" indent="0" algn="ctr">
              <a:lnSpc>
                <a:spcPct val="100000"/>
              </a:lnSpc>
              <a:spcBef>
                <a:spcPts val="0"/>
              </a:spcBef>
              <a:buNone/>
              <a:defRPr sz="1800" cap="none" baseline="0"/>
            </a:lvl1pPr>
          </a:lstStyle>
          <a:p>
            <a:pPr lvl="0"/>
            <a:r>
              <a:rPr lang="en-US" dirty="0"/>
              <a:t>Click to add text</a:t>
            </a:r>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352262"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n-US"/>
              <a:t>Click icon to add picture</a:t>
            </a:r>
            <a:endParaRPr lang="en-US" dirty="0"/>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hasCustomPrompt="1"/>
          </p:nvPr>
        </p:nvSpPr>
        <p:spPr>
          <a:xfrm>
            <a:off x="6434931" y="5173735"/>
            <a:ext cx="2423160" cy="376673"/>
          </a:xfrm>
        </p:spPr>
        <p:txBody>
          <a:bodyPr anchor="t" anchorCtr="0">
            <a:normAutofit/>
          </a:bodyPr>
          <a:lstStyle>
            <a:lvl1pPr marL="0" indent="0" algn="ctr">
              <a:lnSpc>
                <a:spcPct val="100000"/>
              </a:lnSpc>
              <a:spcBef>
                <a:spcPts val="0"/>
              </a:spcBef>
              <a:buNone/>
              <a:defRPr sz="1800" b="1" cap="all" baseline="0">
                <a:latin typeface="+mn-lt"/>
              </a:defRPr>
            </a:lvl1pPr>
          </a:lstStyle>
          <a:p>
            <a:pPr lvl="0"/>
            <a:r>
              <a:rPr lang="en-US" dirty="0"/>
              <a:t>Click to add text</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434931" y="5550408"/>
            <a:ext cx="2423160" cy="748792"/>
          </a:xfrm>
        </p:spPr>
        <p:txBody>
          <a:bodyPr anchor="t">
            <a:normAutofit/>
          </a:bodyPr>
          <a:lstStyle>
            <a:lvl1pPr marL="0" indent="0" algn="ctr">
              <a:lnSpc>
                <a:spcPct val="100000"/>
              </a:lnSpc>
              <a:spcBef>
                <a:spcPts val="0"/>
              </a:spcBef>
              <a:buNone/>
              <a:defRPr sz="1800" cap="none" baseline="0"/>
            </a:lvl1pPr>
          </a:lstStyle>
          <a:p>
            <a:pPr lvl="0"/>
            <a:r>
              <a:rPr lang="en-US" dirty="0"/>
              <a:t>Click to add text</a:t>
            </a:r>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260401"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n-US"/>
              <a:t>Click icon to add picture</a:t>
            </a:r>
            <a:endParaRPr lang="en-US" dirty="0"/>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hasCustomPrompt="1"/>
          </p:nvPr>
        </p:nvSpPr>
        <p:spPr>
          <a:xfrm>
            <a:off x="9260401" y="5173735"/>
            <a:ext cx="2423160" cy="376673"/>
          </a:xfrm>
        </p:spPr>
        <p:txBody>
          <a:bodyPr anchor="t" anchorCtr="0">
            <a:normAutofit/>
          </a:bodyPr>
          <a:lstStyle>
            <a:lvl1pPr marL="0" indent="0" algn="ctr">
              <a:lnSpc>
                <a:spcPct val="100000"/>
              </a:lnSpc>
              <a:spcBef>
                <a:spcPts val="0"/>
              </a:spcBef>
              <a:buNone/>
              <a:defRPr sz="1800" b="1" cap="all" baseline="0">
                <a:latin typeface="+mn-lt"/>
              </a:defRPr>
            </a:lvl1pPr>
          </a:lstStyle>
          <a:p>
            <a:pPr lvl="0"/>
            <a:r>
              <a:rPr lang="en-US" dirty="0"/>
              <a:t>Click to add text</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9260401" y="5550408"/>
            <a:ext cx="2423160" cy="748792"/>
          </a:xfrm>
        </p:spPr>
        <p:txBody>
          <a:bodyPr anchor="t">
            <a:normAutofit/>
          </a:bodyPr>
          <a:lstStyle>
            <a:lvl1pPr marL="0" indent="0" algn="ctr">
              <a:lnSpc>
                <a:spcPct val="100000"/>
              </a:lnSpc>
              <a:spcBef>
                <a:spcPts val="0"/>
              </a:spcBef>
              <a:buNone/>
              <a:defRPr sz="1800" cap="none" baseline="0"/>
            </a:lvl1pPr>
          </a:lstStyle>
          <a:p>
            <a:pPr lvl="0"/>
            <a:r>
              <a:rPr lang="en-US" dirty="0"/>
              <a:t>Click to add text</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1353253877"/>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eam x8">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11C6679A-1B60-DCCD-7295-255649B92C60}"/>
              </a:ext>
              <a:ext uri="{C183D7F6-B498-43B3-948B-1728B52AA6E4}">
                <adec:decorative xmlns:adec="http://schemas.microsoft.com/office/drawing/2017/decorative" val="1"/>
              </a:ext>
            </a:extLst>
          </p:cNvPr>
          <p:cNvSpPr/>
          <p:nvPr userDrawn="1"/>
        </p:nvSpPr>
        <p:spPr>
          <a:xfrm>
            <a:off x="6381060" y="-24130"/>
            <a:ext cx="5371060"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1120"/>
            <a:ext cx="10839862" cy="1309624"/>
          </a:xfrm>
        </p:spPr>
        <p:txBody>
          <a:bodyPr anchor="b" anchorCtr="0"/>
          <a:lstStyle>
            <a:lvl1pPr>
              <a:defRPr sz="4800"/>
            </a:lvl1pPr>
          </a:lstStyle>
          <a:p>
            <a:r>
              <a:rPr lang="en-US" dirty="0"/>
              <a:t>click to add title</a:t>
            </a: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1207008"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n-US"/>
              <a:t>Click icon to add picture</a:t>
            </a:r>
            <a:endParaRPr lang="en-US"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hasCustomPrompt="1"/>
          </p:nvPr>
        </p:nvSpPr>
        <p:spPr>
          <a:xfrm>
            <a:off x="633259" y="3392424"/>
            <a:ext cx="2423160" cy="310896"/>
          </a:xfrm>
        </p:spPr>
        <p:txBody>
          <a:bodyPr anchor="ctr" anchorCtr="0">
            <a:noAutofit/>
          </a:bodyPr>
          <a:lstStyle>
            <a:lvl1pPr marL="0" indent="0" algn="ctr">
              <a:lnSpc>
                <a:spcPct val="100000"/>
              </a:lnSpc>
              <a:spcBef>
                <a:spcPts val="0"/>
              </a:spcBef>
              <a:buNone/>
              <a:defRPr sz="1400" b="1" cap="all" baseline="0">
                <a:latin typeface="+mn-lt"/>
              </a:defRPr>
            </a:lvl1pPr>
          </a:lstStyle>
          <a:p>
            <a:pPr lvl="0"/>
            <a:r>
              <a:rPr lang="en-US" dirty="0"/>
              <a:t>Click to add text</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33259" y="3736848"/>
            <a:ext cx="2423160" cy="310896"/>
          </a:xfrm>
        </p:spPr>
        <p:txBody>
          <a:bodyPr tIns="0" anchor="t">
            <a:normAutofit/>
          </a:bodyPr>
          <a:lstStyle>
            <a:lvl1pPr marL="0" indent="0" algn="ctr">
              <a:lnSpc>
                <a:spcPct val="100000"/>
              </a:lnSpc>
              <a:spcBef>
                <a:spcPts val="0"/>
              </a:spcBef>
              <a:buNone/>
              <a:defRPr sz="1400" cap="none" baseline="0"/>
            </a:lvl1pPr>
          </a:lstStyle>
          <a:p>
            <a:pPr lvl="0"/>
            <a:r>
              <a:rPr lang="en-US" dirty="0"/>
              <a:t>Click to add text</a:t>
            </a:r>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986784"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n-US"/>
              <a:t>Click icon to add picture</a:t>
            </a:r>
            <a:endParaRPr lang="en-US" dirty="0"/>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hasCustomPrompt="1"/>
          </p:nvPr>
        </p:nvSpPr>
        <p:spPr>
          <a:xfrm>
            <a:off x="3419764" y="3392424"/>
            <a:ext cx="2423160" cy="310896"/>
          </a:xfrm>
        </p:spPr>
        <p:txBody>
          <a:bodyPr anchor="ctr" anchorCtr="0">
            <a:noAutofit/>
          </a:bodyPr>
          <a:lstStyle>
            <a:lvl1pPr marL="0" indent="0" algn="ctr">
              <a:lnSpc>
                <a:spcPct val="100000"/>
              </a:lnSpc>
              <a:spcBef>
                <a:spcPts val="0"/>
              </a:spcBef>
              <a:buNone/>
              <a:defRPr sz="1400" b="1" cap="all" baseline="0">
                <a:latin typeface="+mn-lt"/>
              </a:defRPr>
            </a:lvl1pPr>
          </a:lstStyle>
          <a:p>
            <a:pPr lvl="0"/>
            <a:r>
              <a:rPr lang="en-US" dirty="0"/>
              <a:t>Click to add text</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19764" y="3736848"/>
            <a:ext cx="2423160" cy="310896"/>
          </a:xfrm>
        </p:spPr>
        <p:txBody>
          <a:bodyPr tIns="0" anchor="t">
            <a:normAutofit/>
          </a:bodyPr>
          <a:lstStyle>
            <a:lvl1pPr marL="0" indent="0" algn="ctr">
              <a:lnSpc>
                <a:spcPct val="100000"/>
              </a:lnSpc>
              <a:spcBef>
                <a:spcPts val="0"/>
              </a:spcBef>
              <a:buNone/>
              <a:defRPr sz="1400" cap="none" baseline="0"/>
            </a:lvl1pPr>
          </a:lstStyle>
          <a:p>
            <a:pPr lvl="0"/>
            <a:r>
              <a:rPr lang="en-US" dirty="0"/>
              <a:t>Click to add text</a:t>
            </a:r>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766560"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n-US"/>
              <a:t>Click icon to add picture</a:t>
            </a:r>
            <a:endParaRPr lang="en-US" dirty="0"/>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hasCustomPrompt="1"/>
          </p:nvPr>
        </p:nvSpPr>
        <p:spPr>
          <a:xfrm>
            <a:off x="6206269" y="3392424"/>
            <a:ext cx="2423160" cy="310896"/>
          </a:xfrm>
        </p:spPr>
        <p:txBody>
          <a:bodyPr anchor="ctr" anchorCtr="0">
            <a:noAutofit/>
          </a:bodyPr>
          <a:lstStyle>
            <a:lvl1pPr marL="0" indent="0" algn="ctr">
              <a:lnSpc>
                <a:spcPct val="100000"/>
              </a:lnSpc>
              <a:spcBef>
                <a:spcPts val="0"/>
              </a:spcBef>
              <a:buNone/>
              <a:defRPr sz="1400" b="1" cap="all" baseline="0">
                <a:latin typeface="+mn-lt"/>
              </a:defRPr>
            </a:lvl1pPr>
          </a:lstStyle>
          <a:p>
            <a:pPr lvl="0"/>
            <a:r>
              <a:rPr lang="en-US" dirty="0"/>
              <a:t>Click to add text</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206269" y="3736848"/>
            <a:ext cx="2423160" cy="310896"/>
          </a:xfrm>
        </p:spPr>
        <p:txBody>
          <a:bodyPr tIns="0" anchor="t">
            <a:normAutofit/>
          </a:bodyPr>
          <a:lstStyle>
            <a:lvl1pPr marL="0" indent="0" algn="ctr">
              <a:lnSpc>
                <a:spcPct val="100000"/>
              </a:lnSpc>
              <a:spcBef>
                <a:spcPts val="0"/>
              </a:spcBef>
              <a:buNone/>
              <a:defRPr sz="1400" cap="none" baseline="0"/>
            </a:lvl1pPr>
          </a:lstStyle>
          <a:p>
            <a:pPr lvl="0"/>
            <a:r>
              <a:rPr lang="en-US" dirty="0"/>
              <a:t>Click to add text</a:t>
            </a:r>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546336"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n-US"/>
              <a:t>Click icon to add picture</a:t>
            </a:r>
            <a:endParaRPr lang="en-US" dirty="0"/>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hasCustomPrompt="1"/>
          </p:nvPr>
        </p:nvSpPr>
        <p:spPr>
          <a:xfrm>
            <a:off x="8992774" y="3392424"/>
            <a:ext cx="2423160" cy="310896"/>
          </a:xfrm>
        </p:spPr>
        <p:txBody>
          <a:bodyPr anchor="ctr" anchorCtr="0">
            <a:noAutofit/>
          </a:bodyPr>
          <a:lstStyle>
            <a:lvl1pPr marL="0" indent="0" algn="ctr">
              <a:lnSpc>
                <a:spcPct val="100000"/>
              </a:lnSpc>
              <a:spcBef>
                <a:spcPts val="0"/>
              </a:spcBef>
              <a:buNone/>
              <a:defRPr sz="1400" b="1" cap="all" baseline="0">
                <a:latin typeface="+mn-lt"/>
              </a:defRPr>
            </a:lvl1pPr>
          </a:lstStyle>
          <a:p>
            <a:pPr lvl="0"/>
            <a:r>
              <a:rPr lang="en-US" dirty="0"/>
              <a:t>Click to add text</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8992774" y="3736848"/>
            <a:ext cx="2423160" cy="310896"/>
          </a:xfrm>
        </p:spPr>
        <p:txBody>
          <a:bodyPr tIns="0" anchor="t">
            <a:normAutofit/>
          </a:bodyPr>
          <a:lstStyle>
            <a:lvl1pPr marL="0" indent="0" algn="ctr">
              <a:lnSpc>
                <a:spcPct val="100000"/>
              </a:lnSpc>
              <a:spcBef>
                <a:spcPts val="0"/>
              </a:spcBef>
              <a:buNone/>
              <a:defRPr sz="1400" cap="none" baseline="0"/>
            </a:lvl1pPr>
          </a:lstStyle>
          <a:p>
            <a:pPr lvl="0"/>
            <a:r>
              <a:rPr lang="en-US" dirty="0"/>
              <a:t>Click to add text</a:t>
            </a:r>
          </a:p>
        </p:txBody>
      </p:sp>
      <p:sp>
        <p:nvSpPr>
          <p:cNvPr id="2" name="Picture Placeholder 38">
            <a:extLst>
              <a:ext uri="{FF2B5EF4-FFF2-40B4-BE49-F238E27FC236}">
                <a16:creationId xmlns:a16="http://schemas.microsoft.com/office/drawing/2014/main" id="{08C258FA-3031-35D9-6558-64BA58554EF4}"/>
              </a:ext>
            </a:extLst>
          </p:cNvPr>
          <p:cNvSpPr>
            <a:spLocks noGrp="1"/>
          </p:cNvSpPr>
          <p:nvPr>
            <p:ph type="pic" sz="quarter" idx="25"/>
          </p:nvPr>
        </p:nvSpPr>
        <p:spPr>
          <a:xfrm>
            <a:off x="1207008"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n-US"/>
              <a:t>Click icon to add picture</a:t>
            </a:r>
            <a:endParaRPr lang="en-US" dirty="0"/>
          </a:p>
        </p:txBody>
      </p:sp>
      <p:sp>
        <p:nvSpPr>
          <p:cNvPr id="9" name="Text Placeholder 46">
            <a:extLst>
              <a:ext uri="{FF2B5EF4-FFF2-40B4-BE49-F238E27FC236}">
                <a16:creationId xmlns:a16="http://schemas.microsoft.com/office/drawing/2014/main" id="{1732A3A5-B50F-7A5D-DA66-644509A99987}"/>
              </a:ext>
            </a:extLst>
          </p:cNvPr>
          <p:cNvSpPr>
            <a:spLocks noGrp="1"/>
          </p:cNvSpPr>
          <p:nvPr>
            <p:ph type="body" sz="quarter" idx="29" hasCustomPrompt="1"/>
          </p:nvPr>
        </p:nvSpPr>
        <p:spPr>
          <a:xfrm>
            <a:off x="633259" y="6062472"/>
            <a:ext cx="2423160" cy="310896"/>
          </a:xfrm>
        </p:spPr>
        <p:txBody>
          <a:bodyPr anchor="ctr" anchorCtr="0">
            <a:noAutofit/>
          </a:bodyPr>
          <a:lstStyle>
            <a:lvl1pPr marL="0" indent="0" algn="ctr">
              <a:lnSpc>
                <a:spcPct val="100000"/>
              </a:lnSpc>
              <a:spcBef>
                <a:spcPts val="0"/>
              </a:spcBef>
              <a:buNone/>
              <a:defRPr sz="1400" b="1" cap="all" baseline="0">
                <a:latin typeface="+mn-lt"/>
              </a:defRPr>
            </a:lvl1pPr>
          </a:lstStyle>
          <a:p>
            <a:pPr lvl="0"/>
            <a:r>
              <a:rPr lang="en-US" dirty="0"/>
              <a:t>Click to add text</a:t>
            </a:r>
          </a:p>
        </p:txBody>
      </p:sp>
      <p:sp>
        <p:nvSpPr>
          <p:cNvPr id="13" name="Text Placeholder 46">
            <a:extLst>
              <a:ext uri="{FF2B5EF4-FFF2-40B4-BE49-F238E27FC236}">
                <a16:creationId xmlns:a16="http://schemas.microsoft.com/office/drawing/2014/main" id="{35C6F103-92F0-87A2-E3CC-656E2EF3E365}"/>
              </a:ext>
            </a:extLst>
          </p:cNvPr>
          <p:cNvSpPr>
            <a:spLocks noGrp="1"/>
          </p:cNvSpPr>
          <p:nvPr>
            <p:ph type="body" sz="quarter" idx="33" hasCustomPrompt="1"/>
          </p:nvPr>
        </p:nvSpPr>
        <p:spPr>
          <a:xfrm>
            <a:off x="633259" y="6406896"/>
            <a:ext cx="2423160" cy="310896"/>
          </a:xfrm>
        </p:spPr>
        <p:txBody>
          <a:bodyPr tIns="0" anchor="t">
            <a:normAutofit/>
          </a:bodyPr>
          <a:lstStyle>
            <a:lvl1pPr marL="0" indent="0" algn="ctr">
              <a:lnSpc>
                <a:spcPct val="100000"/>
              </a:lnSpc>
              <a:spcBef>
                <a:spcPts val="0"/>
              </a:spcBef>
              <a:buNone/>
              <a:defRPr sz="1400" cap="none" baseline="0"/>
            </a:lvl1pPr>
          </a:lstStyle>
          <a:p>
            <a:pPr lvl="0"/>
            <a:r>
              <a:rPr lang="en-US" dirty="0"/>
              <a:t>Click to add text</a:t>
            </a:r>
          </a:p>
        </p:txBody>
      </p:sp>
      <p:sp>
        <p:nvSpPr>
          <p:cNvPr id="3" name="Picture Placeholder 39">
            <a:extLst>
              <a:ext uri="{FF2B5EF4-FFF2-40B4-BE49-F238E27FC236}">
                <a16:creationId xmlns:a16="http://schemas.microsoft.com/office/drawing/2014/main" id="{465869E5-C0B6-69BE-1E2D-A4496F633D25}"/>
              </a:ext>
            </a:extLst>
          </p:cNvPr>
          <p:cNvSpPr>
            <a:spLocks noGrp="1"/>
          </p:cNvSpPr>
          <p:nvPr>
            <p:ph type="pic" sz="quarter" idx="26"/>
          </p:nvPr>
        </p:nvSpPr>
        <p:spPr>
          <a:xfrm>
            <a:off x="3986784"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n-US"/>
              <a:t>Click icon to add picture</a:t>
            </a:r>
            <a:endParaRPr lang="en-US" dirty="0"/>
          </a:p>
        </p:txBody>
      </p:sp>
      <p:sp>
        <p:nvSpPr>
          <p:cNvPr id="10" name="Text Placeholder 46">
            <a:extLst>
              <a:ext uri="{FF2B5EF4-FFF2-40B4-BE49-F238E27FC236}">
                <a16:creationId xmlns:a16="http://schemas.microsoft.com/office/drawing/2014/main" id="{87CC578C-FDBD-2BD2-8930-A795C0A8D1FC}"/>
              </a:ext>
            </a:extLst>
          </p:cNvPr>
          <p:cNvSpPr>
            <a:spLocks noGrp="1"/>
          </p:cNvSpPr>
          <p:nvPr>
            <p:ph type="body" sz="quarter" idx="30" hasCustomPrompt="1"/>
          </p:nvPr>
        </p:nvSpPr>
        <p:spPr>
          <a:xfrm>
            <a:off x="3419764" y="6062472"/>
            <a:ext cx="2423160" cy="310896"/>
          </a:xfrm>
        </p:spPr>
        <p:txBody>
          <a:bodyPr anchor="ctr" anchorCtr="0">
            <a:noAutofit/>
          </a:bodyPr>
          <a:lstStyle>
            <a:lvl1pPr marL="0" indent="0" algn="ctr">
              <a:lnSpc>
                <a:spcPct val="100000"/>
              </a:lnSpc>
              <a:spcBef>
                <a:spcPts val="0"/>
              </a:spcBef>
              <a:buNone/>
              <a:defRPr sz="1400" b="1" cap="all" baseline="0">
                <a:latin typeface="+mn-lt"/>
              </a:defRPr>
            </a:lvl1pPr>
          </a:lstStyle>
          <a:p>
            <a:pPr lvl="0"/>
            <a:r>
              <a:rPr lang="en-US" dirty="0"/>
              <a:t>Click to add text</a:t>
            </a:r>
          </a:p>
        </p:txBody>
      </p:sp>
      <p:sp>
        <p:nvSpPr>
          <p:cNvPr id="14" name="Text Placeholder 46">
            <a:extLst>
              <a:ext uri="{FF2B5EF4-FFF2-40B4-BE49-F238E27FC236}">
                <a16:creationId xmlns:a16="http://schemas.microsoft.com/office/drawing/2014/main" id="{C30881DE-F3FC-C690-BFCB-9EF66A5EB141}"/>
              </a:ext>
            </a:extLst>
          </p:cNvPr>
          <p:cNvSpPr>
            <a:spLocks noGrp="1"/>
          </p:cNvSpPr>
          <p:nvPr>
            <p:ph type="body" sz="quarter" idx="34" hasCustomPrompt="1"/>
          </p:nvPr>
        </p:nvSpPr>
        <p:spPr>
          <a:xfrm>
            <a:off x="3419764" y="6406896"/>
            <a:ext cx="2423160" cy="310896"/>
          </a:xfrm>
        </p:spPr>
        <p:txBody>
          <a:bodyPr tIns="0" anchor="t">
            <a:normAutofit/>
          </a:bodyPr>
          <a:lstStyle>
            <a:lvl1pPr marL="0" indent="0" algn="ctr">
              <a:lnSpc>
                <a:spcPct val="100000"/>
              </a:lnSpc>
              <a:spcBef>
                <a:spcPts val="0"/>
              </a:spcBef>
              <a:buNone/>
              <a:defRPr sz="1400" cap="none" baseline="0"/>
            </a:lvl1pPr>
          </a:lstStyle>
          <a:p>
            <a:pPr lvl="0"/>
            <a:r>
              <a:rPr lang="en-US" dirty="0"/>
              <a:t>Click to add text</a:t>
            </a:r>
          </a:p>
        </p:txBody>
      </p:sp>
      <p:sp>
        <p:nvSpPr>
          <p:cNvPr id="7" name="Picture Placeholder 40">
            <a:extLst>
              <a:ext uri="{FF2B5EF4-FFF2-40B4-BE49-F238E27FC236}">
                <a16:creationId xmlns:a16="http://schemas.microsoft.com/office/drawing/2014/main" id="{601870D8-4080-BDC3-CD50-097B328E1789}"/>
              </a:ext>
            </a:extLst>
          </p:cNvPr>
          <p:cNvSpPr>
            <a:spLocks noGrp="1"/>
          </p:cNvSpPr>
          <p:nvPr>
            <p:ph type="pic" sz="quarter" idx="27"/>
          </p:nvPr>
        </p:nvSpPr>
        <p:spPr>
          <a:xfrm>
            <a:off x="6766560"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n-US"/>
              <a:t>Click icon to add picture</a:t>
            </a:r>
            <a:endParaRPr lang="en-US" dirty="0"/>
          </a:p>
        </p:txBody>
      </p:sp>
      <p:sp>
        <p:nvSpPr>
          <p:cNvPr id="11" name="Text Placeholder 46">
            <a:extLst>
              <a:ext uri="{FF2B5EF4-FFF2-40B4-BE49-F238E27FC236}">
                <a16:creationId xmlns:a16="http://schemas.microsoft.com/office/drawing/2014/main" id="{6CE31252-6548-7D94-98E5-E652CED78F27}"/>
              </a:ext>
            </a:extLst>
          </p:cNvPr>
          <p:cNvSpPr>
            <a:spLocks noGrp="1"/>
          </p:cNvSpPr>
          <p:nvPr>
            <p:ph type="body" sz="quarter" idx="31" hasCustomPrompt="1"/>
          </p:nvPr>
        </p:nvSpPr>
        <p:spPr>
          <a:xfrm>
            <a:off x="6206269" y="6062472"/>
            <a:ext cx="2423160" cy="310896"/>
          </a:xfrm>
        </p:spPr>
        <p:txBody>
          <a:bodyPr anchor="ctr" anchorCtr="0">
            <a:noAutofit/>
          </a:bodyPr>
          <a:lstStyle>
            <a:lvl1pPr marL="0" indent="0" algn="ctr">
              <a:lnSpc>
                <a:spcPct val="100000"/>
              </a:lnSpc>
              <a:spcBef>
                <a:spcPts val="0"/>
              </a:spcBef>
              <a:buNone/>
              <a:defRPr sz="1400" b="1" cap="all" baseline="0">
                <a:latin typeface="+mn-lt"/>
              </a:defRPr>
            </a:lvl1pPr>
          </a:lstStyle>
          <a:p>
            <a:pPr lvl="0"/>
            <a:r>
              <a:rPr lang="en-US" dirty="0"/>
              <a:t>Click to add text</a:t>
            </a:r>
          </a:p>
        </p:txBody>
      </p:sp>
      <p:sp>
        <p:nvSpPr>
          <p:cNvPr id="15" name="Text Placeholder 46">
            <a:extLst>
              <a:ext uri="{FF2B5EF4-FFF2-40B4-BE49-F238E27FC236}">
                <a16:creationId xmlns:a16="http://schemas.microsoft.com/office/drawing/2014/main" id="{971AAA9F-B007-79B3-0B99-BE5131FC81F3}"/>
              </a:ext>
            </a:extLst>
          </p:cNvPr>
          <p:cNvSpPr>
            <a:spLocks noGrp="1"/>
          </p:cNvSpPr>
          <p:nvPr>
            <p:ph type="body" sz="quarter" idx="35" hasCustomPrompt="1"/>
          </p:nvPr>
        </p:nvSpPr>
        <p:spPr>
          <a:xfrm>
            <a:off x="6206269" y="6406896"/>
            <a:ext cx="2423160" cy="310896"/>
          </a:xfrm>
        </p:spPr>
        <p:txBody>
          <a:bodyPr tIns="0" anchor="t">
            <a:normAutofit/>
          </a:bodyPr>
          <a:lstStyle>
            <a:lvl1pPr marL="0" indent="0" algn="ctr">
              <a:lnSpc>
                <a:spcPct val="100000"/>
              </a:lnSpc>
              <a:spcBef>
                <a:spcPts val="0"/>
              </a:spcBef>
              <a:buNone/>
              <a:defRPr sz="1400" cap="none" baseline="0"/>
            </a:lvl1pPr>
          </a:lstStyle>
          <a:p>
            <a:pPr lvl="0"/>
            <a:r>
              <a:rPr lang="en-US" dirty="0"/>
              <a:t>Click to add text</a:t>
            </a:r>
          </a:p>
        </p:txBody>
      </p:sp>
      <p:sp>
        <p:nvSpPr>
          <p:cNvPr id="8" name="Picture Placeholder 41">
            <a:extLst>
              <a:ext uri="{FF2B5EF4-FFF2-40B4-BE49-F238E27FC236}">
                <a16:creationId xmlns:a16="http://schemas.microsoft.com/office/drawing/2014/main" id="{B4779DAA-6424-E58D-2CC8-7DE922E2AFDA}"/>
              </a:ext>
            </a:extLst>
          </p:cNvPr>
          <p:cNvSpPr>
            <a:spLocks noGrp="1"/>
          </p:cNvSpPr>
          <p:nvPr>
            <p:ph type="pic" sz="quarter" idx="28"/>
          </p:nvPr>
        </p:nvSpPr>
        <p:spPr>
          <a:xfrm>
            <a:off x="9546336"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t">
            <a:noAutofit/>
          </a:bodyPr>
          <a:lstStyle>
            <a:lvl1pPr marL="0" indent="0" algn="ctr">
              <a:buNone/>
              <a:defRPr sz="1800">
                <a:solidFill>
                  <a:schemeClr val="accent1"/>
                </a:solidFill>
              </a:defRPr>
            </a:lvl1pPr>
          </a:lstStyle>
          <a:p>
            <a:r>
              <a:rPr lang="en-US"/>
              <a:t>Click icon to add picture</a:t>
            </a:r>
            <a:endParaRPr lang="en-US" dirty="0"/>
          </a:p>
        </p:txBody>
      </p:sp>
      <p:sp>
        <p:nvSpPr>
          <p:cNvPr id="12" name="Text Placeholder 46">
            <a:extLst>
              <a:ext uri="{FF2B5EF4-FFF2-40B4-BE49-F238E27FC236}">
                <a16:creationId xmlns:a16="http://schemas.microsoft.com/office/drawing/2014/main" id="{2C4E0AF4-17FD-BEAA-BDD9-806DC564D2F7}"/>
              </a:ext>
            </a:extLst>
          </p:cNvPr>
          <p:cNvSpPr>
            <a:spLocks noGrp="1"/>
          </p:cNvSpPr>
          <p:nvPr>
            <p:ph type="body" sz="quarter" idx="32" hasCustomPrompt="1"/>
          </p:nvPr>
        </p:nvSpPr>
        <p:spPr>
          <a:xfrm>
            <a:off x="8992774" y="6062472"/>
            <a:ext cx="2423160" cy="310896"/>
          </a:xfrm>
        </p:spPr>
        <p:txBody>
          <a:bodyPr anchor="ctr" anchorCtr="0">
            <a:noAutofit/>
          </a:bodyPr>
          <a:lstStyle>
            <a:lvl1pPr marL="0" indent="0" algn="ctr">
              <a:lnSpc>
                <a:spcPct val="100000"/>
              </a:lnSpc>
              <a:spcBef>
                <a:spcPts val="0"/>
              </a:spcBef>
              <a:buNone/>
              <a:defRPr sz="1400" b="1" cap="all" baseline="0">
                <a:latin typeface="+mn-lt"/>
              </a:defRPr>
            </a:lvl1pPr>
          </a:lstStyle>
          <a:p>
            <a:pPr lvl="0"/>
            <a:r>
              <a:rPr lang="en-US" dirty="0"/>
              <a:t>Click to add text</a:t>
            </a:r>
          </a:p>
        </p:txBody>
      </p:sp>
      <p:sp>
        <p:nvSpPr>
          <p:cNvPr id="16" name="Text Placeholder 46">
            <a:extLst>
              <a:ext uri="{FF2B5EF4-FFF2-40B4-BE49-F238E27FC236}">
                <a16:creationId xmlns:a16="http://schemas.microsoft.com/office/drawing/2014/main" id="{EDC1B84D-1134-2679-FDF4-5B93BE5F27E8}"/>
              </a:ext>
            </a:extLst>
          </p:cNvPr>
          <p:cNvSpPr>
            <a:spLocks noGrp="1"/>
          </p:cNvSpPr>
          <p:nvPr>
            <p:ph type="body" sz="quarter" idx="36" hasCustomPrompt="1"/>
          </p:nvPr>
        </p:nvSpPr>
        <p:spPr>
          <a:xfrm>
            <a:off x="8992774" y="6406896"/>
            <a:ext cx="2423160" cy="310896"/>
          </a:xfrm>
        </p:spPr>
        <p:txBody>
          <a:bodyPr tIns="0" anchor="t">
            <a:normAutofit/>
          </a:bodyPr>
          <a:lstStyle>
            <a:lvl1pPr marL="0" indent="0" algn="ctr">
              <a:lnSpc>
                <a:spcPct val="100000"/>
              </a:lnSpc>
              <a:spcBef>
                <a:spcPts val="0"/>
              </a:spcBef>
              <a:buNone/>
              <a:defRPr sz="1400" cap="none" baseline="0"/>
            </a:lvl1pPr>
          </a:lstStyle>
          <a:p>
            <a:pPr lvl="0"/>
            <a:r>
              <a:rPr lang="en-US" dirty="0"/>
              <a:t>Click to add text</a:t>
            </a:r>
          </a:p>
        </p:txBody>
      </p:sp>
    </p:spTree>
    <p:extLst>
      <p:ext uri="{BB962C8B-B14F-4D97-AF65-F5344CB8AC3E}">
        <p14:creationId xmlns:p14="http://schemas.microsoft.com/office/powerpoint/2010/main" val="2877756647"/>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3DDF3E-0168-D279-9178-80FF8D10959C}"/>
              </a:ext>
              <a:ext uri="{C183D7F6-B498-43B3-948B-1728B52AA6E4}">
                <adec:decorative xmlns:adec="http://schemas.microsoft.com/office/drawing/2017/decorative" val="1"/>
              </a:ext>
            </a:extLst>
          </p:cNvPr>
          <p:cNvGrpSpPr/>
          <p:nvPr userDrawn="1"/>
        </p:nvGrpSpPr>
        <p:grpSpPr>
          <a:xfrm>
            <a:off x="2793467" y="1387752"/>
            <a:ext cx="6869968" cy="4650100"/>
            <a:chOff x="2793467" y="1387752"/>
            <a:chExt cx="6869968" cy="4650100"/>
          </a:xfrm>
        </p:grpSpPr>
        <p:sp>
          <p:nvSpPr>
            <p:cNvPr id="49" name="Freeform: Shape 48">
              <a:extLst>
                <a:ext uri="{FF2B5EF4-FFF2-40B4-BE49-F238E27FC236}">
                  <a16:creationId xmlns:a16="http://schemas.microsoft.com/office/drawing/2014/main" id="{3DEDA47D-E273-7C0A-CFFA-A38BA27188CA}"/>
                </a:ext>
              </a:extLst>
            </p:cNvPr>
            <p:cNvSpPr/>
            <p:nvPr userDrawn="1"/>
          </p:nvSpPr>
          <p:spPr>
            <a:xfrm rot="19260000" flipV="1">
              <a:off x="7523198" y="2771729"/>
              <a:ext cx="2140237" cy="472905"/>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0" fmla="*/ 1607893 w 8239467"/>
                <a:gd name="connsiteY0" fmla="*/ 472905 h 5016456"/>
                <a:gd name="connsiteX1" fmla="*/ 3748130 w 8239467"/>
                <a:gd name="connsiteY1" fmla="*/ 256 h 5016456"/>
                <a:gd name="connsiteX2" fmla="*/ 5754431 w 8239467"/>
                <a:gd name="connsiteY2" fmla="*/ 453958 h 5016456"/>
                <a:gd name="connsiteX3" fmla="*/ 7427617 w 8239467"/>
                <a:gd name="connsiteY3" fmla="*/ 1647586 h 5016456"/>
                <a:gd name="connsiteX4" fmla="*/ 7864409 w 8239467"/>
                <a:gd name="connsiteY4" fmla="*/ 2141444 h 5016456"/>
                <a:gd name="connsiteX5" fmla="*/ 8181935 w 8239467"/>
                <a:gd name="connsiteY5" fmla="*/ 3652263 h 5016456"/>
                <a:gd name="connsiteX6" fmla="*/ 7514311 w 8239467"/>
                <a:gd name="connsiteY6" fmla="*/ 4625329 h 5016456"/>
                <a:gd name="connsiteX7" fmla="*/ 6194528 w 8239467"/>
                <a:gd name="connsiteY7" fmla="*/ 4840094 h 5016456"/>
                <a:gd name="connsiteX8" fmla="*/ 5773470 w 8239467"/>
                <a:gd name="connsiteY8" fmla="*/ 4635681 h 5016456"/>
                <a:gd name="connsiteX9" fmla="*/ 4807692 w 8239467"/>
                <a:gd name="connsiteY9" fmla="*/ 4320645 h 5016456"/>
                <a:gd name="connsiteX10" fmla="*/ 3911945 w 8239467"/>
                <a:gd name="connsiteY10" fmla="*/ 4430992 h 5016456"/>
                <a:gd name="connsiteX11" fmla="*/ 3193056 w 8239467"/>
                <a:gd name="connsiteY11" fmla="*/ 4694916 h 5016456"/>
                <a:gd name="connsiteX12" fmla="*/ 800152 w 8239467"/>
                <a:gd name="connsiteY12" fmla="*/ 4775642 h 5016456"/>
                <a:gd name="connsiteX13" fmla="*/ 363635 w 8239467"/>
                <a:gd name="connsiteY13" fmla="*/ 4374943 h 5016456"/>
                <a:gd name="connsiteX14" fmla="*/ 0 w 8239467"/>
                <a:gd name="connsiteY14" fmla="*/ 3580002 h 5016456"/>
                <a:gd name="connsiteX0" fmla="*/ 1244258 w 7875832"/>
                <a:gd name="connsiteY0" fmla="*/ 472905 h 5016456"/>
                <a:gd name="connsiteX1" fmla="*/ 3384495 w 7875832"/>
                <a:gd name="connsiteY1" fmla="*/ 256 h 5016456"/>
                <a:gd name="connsiteX2" fmla="*/ 5390796 w 7875832"/>
                <a:gd name="connsiteY2" fmla="*/ 453958 h 5016456"/>
                <a:gd name="connsiteX3" fmla="*/ 7063982 w 7875832"/>
                <a:gd name="connsiteY3" fmla="*/ 1647586 h 5016456"/>
                <a:gd name="connsiteX4" fmla="*/ 7500774 w 7875832"/>
                <a:gd name="connsiteY4" fmla="*/ 2141444 h 5016456"/>
                <a:gd name="connsiteX5" fmla="*/ 7818300 w 7875832"/>
                <a:gd name="connsiteY5" fmla="*/ 3652263 h 5016456"/>
                <a:gd name="connsiteX6" fmla="*/ 7150676 w 7875832"/>
                <a:gd name="connsiteY6" fmla="*/ 4625329 h 5016456"/>
                <a:gd name="connsiteX7" fmla="*/ 5830893 w 7875832"/>
                <a:gd name="connsiteY7" fmla="*/ 4840094 h 5016456"/>
                <a:gd name="connsiteX8" fmla="*/ 5409835 w 7875832"/>
                <a:gd name="connsiteY8" fmla="*/ 4635681 h 5016456"/>
                <a:gd name="connsiteX9" fmla="*/ 4444057 w 7875832"/>
                <a:gd name="connsiteY9" fmla="*/ 4320645 h 5016456"/>
                <a:gd name="connsiteX10" fmla="*/ 3548310 w 7875832"/>
                <a:gd name="connsiteY10" fmla="*/ 4430992 h 5016456"/>
                <a:gd name="connsiteX11" fmla="*/ 2829421 w 7875832"/>
                <a:gd name="connsiteY11" fmla="*/ 4694916 h 5016456"/>
                <a:gd name="connsiteX12" fmla="*/ 436517 w 7875832"/>
                <a:gd name="connsiteY12" fmla="*/ 4775642 h 5016456"/>
                <a:gd name="connsiteX13" fmla="*/ 0 w 7875832"/>
                <a:gd name="connsiteY13" fmla="*/ 4374943 h 5016456"/>
                <a:gd name="connsiteX0" fmla="*/ 807741 w 7439315"/>
                <a:gd name="connsiteY0" fmla="*/ 472905 h 5016456"/>
                <a:gd name="connsiteX1" fmla="*/ 2947978 w 7439315"/>
                <a:gd name="connsiteY1" fmla="*/ 256 h 5016456"/>
                <a:gd name="connsiteX2" fmla="*/ 4954279 w 7439315"/>
                <a:gd name="connsiteY2" fmla="*/ 453958 h 5016456"/>
                <a:gd name="connsiteX3" fmla="*/ 6627465 w 7439315"/>
                <a:gd name="connsiteY3" fmla="*/ 1647586 h 5016456"/>
                <a:gd name="connsiteX4" fmla="*/ 7064257 w 7439315"/>
                <a:gd name="connsiteY4" fmla="*/ 2141444 h 5016456"/>
                <a:gd name="connsiteX5" fmla="*/ 7381783 w 7439315"/>
                <a:gd name="connsiteY5" fmla="*/ 3652263 h 5016456"/>
                <a:gd name="connsiteX6" fmla="*/ 6714159 w 7439315"/>
                <a:gd name="connsiteY6" fmla="*/ 4625329 h 5016456"/>
                <a:gd name="connsiteX7" fmla="*/ 5394376 w 7439315"/>
                <a:gd name="connsiteY7" fmla="*/ 4840094 h 5016456"/>
                <a:gd name="connsiteX8" fmla="*/ 4973318 w 7439315"/>
                <a:gd name="connsiteY8" fmla="*/ 4635681 h 5016456"/>
                <a:gd name="connsiteX9" fmla="*/ 4007540 w 7439315"/>
                <a:gd name="connsiteY9" fmla="*/ 4320645 h 5016456"/>
                <a:gd name="connsiteX10" fmla="*/ 3111793 w 7439315"/>
                <a:gd name="connsiteY10" fmla="*/ 4430992 h 5016456"/>
                <a:gd name="connsiteX11" fmla="*/ 2392904 w 7439315"/>
                <a:gd name="connsiteY11" fmla="*/ 4694916 h 5016456"/>
                <a:gd name="connsiteX12" fmla="*/ 0 w 7439315"/>
                <a:gd name="connsiteY12" fmla="*/ 4775642 h 5016456"/>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11" fmla="*/ 1585163 w 6631574"/>
                <a:gd name="connsiteY11" fmla="*/ 4694916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0" fmla="*/ 0 w 6631574"/>
                <a:gd name="connsiteY0" fmla="*/ 472905 h 4625329"/>
                <a:gd name="connsiteX1" fmla="*/ 2140237 w 6631574"/>
                <a:gd name="connsiteY1" fmla="*/ 256 h 4625329"/>
                <a:gd name="connsiteX2" fmla="*/ 4146538 w 6631574"/>
                <a:gd name="connsiteY2" fmla="*/ 453958 h 4625329"/>
                <a:gd name="connsiteX3" fmla="*/ 5819724 w 6631574"/>
                <a:gd name="connsiteY3" fmla="*/ 1647586 h 4625329"/>
                <a:gd name="connsiteX4" fmla="*/ 6256516 w 6631574"/>
                <a:gd name="connsiteY4" fmla="*/ 2141444 h 4625329"/>
                <a:gd name="connsiteX5" fmla="*/ 6574042 w 6631574"/>
                <a:gd name="connsiteY5" fmla="*/ 3652263 h 4625329"/>
                <a:gd name="connsiteX6" fmla="*/ 5906418 w 6631574"/>
                <a:gd name="connsiteY6" fmla="*/ 4625329 h 4625329"/>
                <a:gd name="connsiteX0" fmla="*/ 0 w 6631574"/>
                <a:gd name="connsiteY0" fmla="*/ 472905 h 3652263"/>
                <a:gd name="connsiteX1" fmla="*/ 2140237 w 6631574"/>
                <a:gd name="connsiteY1" fmla="*/ 256 h 3652263"/>
                <a:gd name="connsiteX2" fmla="*/ 4146538 w 6631574"/>
                <a:gd name="connsiteY2" fmla="*/ 453958 h 3652263"/>
                <a:gd name="connsiteX3" fmla="*/ 5819724 w 6631574"/>
                <a:gd name="connsiteY3" fmla="*/ 1647586 h 3652263"/>
                <a:gd name="connsiteX4" fmla="*/ 6256516 w 6631574"/>
                <a:gd name="connsiteY4" fmla="*/ 2141444 h 3652263"/>
                <a:gd name="connsiteX5" fmla="*/ 6574042 w 6631574"/>
                <a:gd name="connsiteY5" fmla="*/ 3652263 h 3652263"/>
                <a:gd name="connsiteX0" fmla="*/ 0 w 6256516"/>
                <a:gd name="connsiteY0" fmla="*/ 472905 h 2141444"/>
                <a:gd name="connsiteX1" fmla="*/ 2140237 w 6256516"/>
                <a:gd name="connsiteY1" fmla="*/ 256 h 2141444"/>
                <a:gd name="connsiteX2" fmla="*/ 4146538 w 6256516"/>
                <a:gd name="connsiteY2" fmla="*/ 453958 h 2141444"/>
                <a:gd name="connsiteX3" fmla="*/ 5819724 w 6256516"/>
                <a:gd name="connsiteY3" fmla="*/ 1647586 h 2141444"/>
                <a:gd name="connsiteX4" fmla="*/ 6256516 w 6256516"/>
                <a:gd name="connsiteY4" fmla="*/ 2141444 h 2141444"/>
                <a:gd name="connsiteX0" fmla="*/ 0 w 5819724"/>
                <a:gd name="connsiteY0" fmla="*/ 472905 h 1647586"/>
                <a:gd name="connsiteX1" fmla="*/ 2140237 w 5819724"/>
                <a:gd name="connsiteY1" fmla="*/ 256 h 1647586"/>
                <a:gd name="connsiteX2" fmla="*/ 4146538 w 5819724"/>
                <a:gd name="connsiteY2" fmla="*/ 453958 h 1647586"/>
                <a:gd name="connsiteX3" fmla="*/ 5819724 w 5819724"/>
                <a:gd name="connsiteY3" fmla="*/ 1647586 h 1647586"/>
                <a:gd name="connsiteX0" fmla="*/ 0 w 4146538"/>
                <a:gd name="connsiteY0" fmla="*/ 472905 h 472905"/>
                <a:gd name="connsiteX1" fmla="*/ 2140237 w 4146538"/>
                <a:gd name="connsiteY1" fmla="*/ 256 h 472905"/>
                <a:gd name="connsiteX2" fmla="*/ 4146538 w 4146538"/>
                <a:gd name="connsiteY2" fmla="*/ 453958 h 472905"/>
                <a:gd name="connsiteX0" fmla="*/ 0 w 2140237"/>
                <a:gd name="connsiteY0" fmla="*/ 472905 h 472905"/>
                <a:gd name="connsiteX1" fmla="*/ 2140237 w 2140237"/>
                <a:gd name="connsiteY1" fmla="*/ 256 h 472905"/>
              </a:gdLst>
              <a:ahLst/>
              <a:cxnLst>
                <a:cxn ang="0">
                  <a:pos x="connsiteX0" y="connsiteY0"/>
                </a:cxn>
                <a:cxn ang="0">
                  <a:pos x="connsiteX1" y="connsiteY1"/>
                </a:cxn>
              </a:cxnLst>
              <a:rect l="l" t="t" r="r" b="b"/>
              <a:pathLst>
                <a:path w="2140237" h="472905">
                  <a:moveTo>
                    <a:pt x="0" y="472905"/>
                  </a:moveTo>
                  <a:cubicBezTo>
                    <a:pt x="686401" y="145037"/>
                    <a:pt x="1400487" y="-7126"/>
                    <a:pt x="2140237" y="25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Freeform: Shape 44">
              <a:extLst>
                <a:ext uri="{FF2B5EF4-FFF2-40B4-BE49-F238E27FC236}">
                  <a16:creationId xmlns:a16="http://schemas.microsoft.com/office/drawing/2014/main" id="{B02F7449-FACA-BB9A-408D-B21177D89A3F}"/>
                </a:ext>
              </a:extLst>
            </p:cNvPr>
            <p:cNvSpPr/>
            <p:nvPr userDrawn="1"/>
          </p:nvSpPr>
          <p:spPr>
            <a:xfrm rot="20580000" flipH="1">
              <a:off x="3447610" y="4196051"/>
              <a:ext cx="2006301" cy="453702"/>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18" fmla="*/ 3940078 w 8339975"/>
                <a:gd name="connsiteY18" fmla="*/ 91440 h 5016200"/>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499674 w 8338852"/>
                <a:gd name="connsiteY14" fmla="*/ 1383847 h 5016200"/>
                <a:gd name="connsiteX15" fmla="*/ 1317191 w 8338852"/>
                <a:gd name="connsiteY15" fmla="*/ 689538 h 5016200"/>
                <a:gd name="connsiteX16" fmla="*/ 1707278 w 8338852"/>
                <a:gd name="connsiteY16"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317191 w 8338852"/>
                <a:gd name="connsiteY14" fmla="*/ 689538 h 5016200"/>
                <a:gd name="connsiteX15" fmla="*/ 1707278 w 8338852"/>
                <a:gd name="connsiteY15"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707278 w 8338852"/>
                <a:gd name="connsiteY14"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0" fmla="*/ 3384495 w 7875832"/>
                <a:gd name="connsiteY0" fmla="*/ 0 h 5016200"/>
                <a:gd name="connsiteX1" fmla="*/ 5390796 w 7875832"/>
                <a:gd name="connsiteY1" fmla="*/ 453702 h 5016200"/>
                <a:gd name="connsiteX2" fmla="*/ 7063982 w 7875832"/>
                <a:gd name="connsiteY2" fmla="*/ 1647330 h 5016200"/>
                <a:gd name="connsiteX3" fmla="*/ 7500774 w 7875832"/>
                <a:gd name="connsiteY3" fmla="*/ 2141188 h 5016200"/>
                <a:gd name="connsiteX4" fmla="*/ 7818300 w 7875832"/>
                <a:gd name="connsiteY4" fmla="*/ 3652007 h 5016200"/>
                <a:gd name="connsiteX5" fmla="*/ 7150676 w 7875832"/>
                <a:gd name="connsiteY5" fmla="*/ 4625073 h 5016200"/>
                <a:gd name="connsiteX6" fmla="*/ 5830893 w 7875832"/>
                <a:gd name="connsiteY6" fmla="*/ 4839838 h 5016200"/>
                <a:gd name="connsiteX7" fmla="*/ 5409835 w 7875832"/>
                <a:gd name="connsiteY7" fmla="*/ 4635425 h 5016200"/>
                <a:gd name="connsiteX8" fmla="*/ 4444057 w 7875832"/>
                <a:gd name="connsiteY8" fmla="*/ 4320389 h 5016200"/>
                <a:gd name="connsiteX9" fmla="*/ 3548310 w 7875832"/>
                <a:gd name="connsiteY9" fmla="*/ 4430736 h 5016200"/>
                <a:gd name="connsiteX10" fmla="*/ 2829421 w 7875832"/>
                <a:gd name="connsiteY10" fmla="*/ 4694660 h 5016200"/>
                <a:gd name="connsiteX11" fmla="*/ 436517 w 7875832"/>
                <a:gd name="connsiteY11" fmla="*/ 4775386 h 5016200"/>
                <a:gd name="connsiteX12" fmla="*/ 0 w 7875832"/>
                <a:gd name="connsiteY12" fmla="*/ 4374687 h 5016200"/>
                <a:gd name="connsiteX0" fmla="*/ 2947978 w 7439315"/>
                <a:gd name="connsiteY0" fmla="*/ 0 h 5016200"/>
                <a:gd name="connsiteX1" fmla="*/ 4954279 w 7439315"/>
                <a:gd name="connsiteY1" fmla="*/ 453702 h 5016200"/>
                <a:gd name="connsiteX2" fmla="*/ 6627465 w 7439315"/>
                <a:gd name="connsiteY2" fmla="*/ 1647330 h 5016200"/>
                <a:gd name="connsiteX3" fmla="*/ 7064257 w 7439315"/>
                <a:gd name="connsiteY3" fmla="*/ 2141188 h 5016200"/>
                <a:gd name="connsiteX4" fmla="*/ 7381783 w 7439315"/>
                <a:gd name="connsiteY4" fmla="*/ 3652007 h 5016200"/>
                <a:gd name="connsiteX5" fmla="*/ 6714159 w 7439315"/>
                <a:gd name="connsiteY5" fmla="*/ 4625073 h 5016200"/>
                <a:gd name="connsiteX6" fmla="*/ 5394376 w 7439315"/>
                <a:gd name="connsiteY6" fmla="*/ 4839838 h 5016200"/>
                <a:gd name="connsiteX7" fmla="*/ 4973318 w 7439315"/>
                <a:gd name="connsiteY7" fmla="*/ 4635425 h 5016200"/>
                <a:gd name="connsiteX8" fmla="*/ 4007540 w 7439315"/>
                <a:gd name="connsiteY8" fmla="*/ 4320389 h 5016200"/>
                <a:gd name="connsiteX9" fmla="*/ 3111793 w 7439315"/>
                <a:gd name="connsiteY9" fmla="*/ 4430736 h 5016200"/>
                <a:gd name="connsiteX10" fmla="*/ 2392904 w 7439315"/>
                <a:gd name="connsiteY10" fmla="*/ 4694660 h 5016200"/>
                <a:gd name="connsiteX11" fmla="*/ 0 w 7439315"/>
                <a:gd name="connsiteY11" fmla="*/ 4775386 h 5016200"/>
                <a:gd name="connsiteX0" fmla="*/ 555074 w 5046411"/>
                <a:gd name="connsiteY0" fmla="*/ 0 h 4914376"/>
                <a:gd name="connsiteX1" fmla="*/ 2561375 w 5046411"/>
                <a:gd name="connsiteY1" fmla="*/ 453702 h 4914376"/>
                <a:gd name="connsiteX2" fmla="*/ 4234561 w 5046411"/>
                <a:gd name="connsiteY2" fmla="*/ 1647330 h 4914376"/>
                <a:gd name="connsiteX3" fmla="*/ 4671353 w 5046411"/>
                <a:gd name="connsiteY3" fmla="*/ 2141188 h 4914376"/>
                <a:gd name="connsiteX4" fmla="*/ 4988879 w 5046411"/>
                <a:gd name="connsiteY4" fmla="*/ 3652007 h 4914376"/>
                <a:gd name="connsiteX5" fmla="*/ 4321255 w 5046411"/>
                <a:gd name="connsiteY5" fmla="*/ 4625073 h 4914376"/>
                <a:gd name="connsiteX6" fmla="*/ 3001472 w 5046411"/>
                <a:gd name="connsiteY6" fmla="*/ 4839838 h 4914376"/>
                <a:gd name="connsiteX7" fmla="*/ 2580414 w 5046411"/>
                <a:gd name="connsiteY7" fmla="*/ 4635425 h 4914376"/>
                <a:gd name="connsiteX8" fmla="*/ 1614636 w 5046411"/>
                <a:gd name="connsiteY8" fmla="*/ 4320389 h 4914376"/>
                <a:gd name="connsiteX9" fmla="*/ 718889 w 5046411"/>
                <a:gd name="connsiteY9" fmla="*/ 4430736 h 4914376"/>
                <a:gd name="connsiteX10" fmla="*/ 0 w 5046411"/>
                <a:gd name="connsiteY10" fmla="*/ 4694660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9" fmla="*/ 163815 w 4491337"/>
                <a:gd name="connsiteY9" fmla="*/ 4430736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0" fmla="*/ 0 w 4491337"/>
                <a:gd name="connsiteY0" fmla="*/ 0 h 4625073"/>
                <a:gd name="connsiteX1" fmla="*/ 2006301 w 4491337"/>
                <a:gd name="connsiteY1" fmla="*/ 453702 h 4625073"/>
                <a:gd name="connsiteX2" fmla="*/ 3679487 w 4491337"/>
                <a:gd name="connsiteY2" fmla="*/ 1647330 h 4625073"/>
                <a:gd name="connsiteX3" fmla="*/ 4116279 w 4491337"/>
                <a:gd name="connsiteY3" fmla="*/ 2141188 h 4625073"/>
                <a:gd name="connsiteX4" fmla="*/ 4433805 w 4491337"/>
                <a:gd name="connsiteY4" fmla="*/ 3652007 h 4625073"/>
                <a:gd name="connsiteX5" fmla="*/ 3766181 w 4491337"/>
                <a:gd name="connsiteY5" fmla="*/ 4625073 h 4625073"/>
                <a:gd name="connsiteX0" fmla="*/ 0 w 4491337"/>
                <a:gd name="connsiteY0" fmla="*/ 0 h 3652007"/>
                <a:gd name="connsiteX1" fmla="*/ 2006301 w 4491337"/>
                <a:gd name="connsiteY1" fmla="*/ 453702 h 3652007"/>
                <a:gd name="connsiteX2" fmla="*/ 3679487 w 4491337"/>
                <a:gd name="connsiteY2" fmla="*/ 1647330 h 3652007"/>
                <a:gd name="connsiteX3" fmla="*/ 4116279 w 4491337"/>
                <a:gd name="connsiteY3" fmla="*/ 2141188 h 3652007"/>
                <a:gd name="connsiteX4" fmla="*/ 4433805 w 4491337"/>
                <a:gd name="connsiteY4" fmla="*/ 3652007 h 3652007"/>
                <a:gd name="connsiteX0" fmla="*/ 0 w 4116279"/>
                <a:gd name="connsiteY0" fmla="*/ 0 h 2141188"/>
                <a:gd name="connsiteX1" fmla="*/ 2006301 w 4116279"/>
                <a:gd name="connsiteY1" fmla="*/ 453702 h 2141188"/>
                <a:gd name="connsiteX2" fmla="*/ 3679487 w 4116279"/>
                <a:gd name="connsiteY2" fmla="*/ 1647330 h 2141188"/>
                <a:gd name="connsiteX3" fmla="*/ 4116279 w 4116279"/>
                <a:gd name="connsiteY3" fmla="*/ 2141188 h 2141188"/>
                <a:gd name="connsiteX0" fmla="*/ 0 w 3679487"/>
                <a:gd name="connsiteY0" fmla="*/ 0 h 1647330"/>
                <a:gd name="connsiteX1" fmla="*/ 2006301 w 3679487"/>
                <a:gd name="connsiteY1" fmla="*/ 453702 h 1647330"/>
                <a:gd name="connsiteX2" fmla="*/ 3679487 w 3679487"/>
                <a:gd name="connsiteY2" fmla="*/ 1647330 h 1647330"/>
                <a:gd name="connsiteX0" fmla="*/ 0 w 2006301"/>
                <a:gd name="connsiteY0" fmla="*/ 0 h 453702"/>
                <a:gd name="connsiteX1" fmla="*/ 2006301 w 2006301"/>
                <a:gd name="connsiteY1" fmla="*/ 453702 h 453702"/>
              </a:gdLst>
              <a:ahLst/>
              <a:cxnLst>
                <a:cxn ang="0">
                  <a:pos x="connsiteX0" y="connsiteY0"/>
                </a:cxn>
                <a:cxn ang="0">
                  <a:pos x="connsiteX1" y="connsiteY1"/>
                </a:cxn>
              </a:cxnLst>
              <a:rect l="l" t="t" r="r" b="b"/>
              <a:pathLst>
                <a:path w="2006301" h="453702">
                  <a:moveTo>
                    <a:pt x="0" y="0"/>
                  </a:moveTo>
                  <a:cubicBezTo>
                    <a:pt x="722289" y="7252"/>
                    <a:pt x="1387140" y="169081"/>
                    <a:pt x="2006301" y="45370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5" name="Freeform: Shape 34">
              <a:extLst>
                <a:ext uri="{FF2B5EF4-FFF2-40B4-BE49-F238E27FC236}">
                  <a16:creationId xmlns:a16="http://schemas.microsoft.com/office/drawing/2014/main" id="{273734FD-BC55-D1E1-2097-E9EF45006A4B}"/>
                </a:ext>
              </a:extLst>
            </p:cNvPr>
            <p:cNvSpPr/>
            <p:nvPr userDrawn="1"/>
          </p:nvSpPr>
          <p:spPr>
            <a:xfrm rot="10560000">
              <a:off x="2793467" y="1387752"/>
              <a:ext cx="6622719" cy="733164"/>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900660 w 8339975"/>
                <a:gd name="connsiteY0" fmla="*/ 4775642 h 5046560"/>
                <a:gd name="connsiteX1" fmla="*/ 464143 w 8339975"/>
                <a:gd name="connsiteY1" fmla="*/ 4374943 h 5046560"/>
                <a:gd name="connsiteX2" fmla="*/ 100508 w 8339975"/>
                <a:gd name="connsiteY2" fmla="*/ 3580002 h 5046560"/>
                <a:gd name="connsiteX3" fmla="*/ 1210 w 8339975"/>
                <a:gd name="connsiteY3" fmla="*/ 2578945 h 5046560"/>
                <a:gd name="connsiteX4" fmla="*/ 500797 w 8339975"/>
                <a:gd name="connsiteY4" fmla="*/ 1384103 h 5046560"/>
                <a:gd name="connsiteX5" fmla="*/ 1318314 w 8339975"/>
                <a:gd name="connsiteY5" fmla="*/ 689794 h 5046560"/>
                <a:gd name="connsiteX6" fmla="*/ 1708401 w 8339975"/>
                <a:gd name="connsiteY6" fmla="*/ 472905 h 5046560"/>
                <a:gd name="connsiteX7" fmla="*/ 3848638 w 8339975"/>
                <a:gd name="connsiteY7" fmla="*/ 256 h 5046560"/>
                <a:gd name="connsiteX8" fmla="*/ 5854939 w 8339975"/>
                <a:gd name="connsiteY8" fmla="*/ 453958 h 5046560"/>
                <a:gd name="connsiteX9" fmla="*/ 7528125 w 8339975"/>
                <a:gd name="connsiteY9" fmla="*/ 1647586 h 5046560"/>
                <a:gd name="connsiteX10" fmla="*/ 7964917 w 8339975"/>
                <a:gd name="connsiteY10" fmla="*/ 2141444 h 5046560"/>
                <a:gd name="connsiteX11" fmla="*/ 8282443 w 8339975"/>
                <a:gd name="connsiteY11" fmla="*/ 3652263 h 5046560"/>
                <a:gd name="connsiteX12" fmla="*/ 7614819 w 8339975"/>
                <a:gd name="connsiteY12" fmla="*/ 4625329 h 5046560"/>
                <a:gd name="connsiteX13" fmla="*/ 6295036 w 8339975"/>
                <a:gd name="connsiteY13" fmla="*/ 4840094 h 5046560"/>
                <a:gd name="connsiteX14" fmla="*/ 5873978 w 8339975"/>
                <a:gd name="connsiteY14" fmla="*/ 4635681 h 5046560"/>
                <a:gd name="connsiteX15" fmla="*/ 4908200 w 8339975"/>
                <a:gd name="connsiteY15" fmla="*/ 4320645 h 5046560"/>
                <a:gd name="connsiteX16" fmla="*/ 4012453 w 8339975"/>
                <a:gd name="connsiteY16" fmla="*/ 4430992 h 5046560"/>
                <a:gd name="connsiteX17" fmla="*/ 3293564 w 8339975"/>
                <a:gd name="connsiteY17" fmla="*/ 4694916 h 5046560"/>
                <a:gd name="connsiteX18" fmla="*/ 992100 w 8339975"/>
                <a:gd name="connsiteY18" fmla="*/ 4867082 h 5046560"/>
                <a:gd name="connsiteX0" fmla="*/ 910876 w 8350191"/>
                <a:gd name="connsiteY0" fmla="*/ 4775642 h 5046560"/>
                <a:gd name="connsiteX1" fmla="*/ 110724 w 8350191"/>
                <a:gd name="connsiteY1" fmla="*/ 3580002 h 5046560"/>
                <a:gd name="connsiteX2" fmla="*/ 11426 w 8350191"/>
                <a:gd name="connsiteY2" fmla="*/ 2578945 h 5046560"/>
                <a:gd name="connsiteX3" fmla="*/ 511013 w 8350191"/>
                <a:gd name="connsiteY3" fmla="*/ 1384103 h 5046560"/>
                <a:gd name="connsiteX4" fmla="*/ 1328530 w 8350191"/>
                <a:gd name="connsiteY4" fmla="*/ 689794 h 5046560"/>
                <a:gd name="connsiteX5" fmla="*/ 1718617 w 8350191"/>
                <a:gd name="connsiteY5" fmla="*/ 472905 h 5046560"/>
                <a:gd name="connsiteX6" fmla="*/ 3858854 w 8350191"/>
                <a:gd name="connsiteY6" fmla="*/ 256 h 5046560"/>
                <a:gd name="connsiteX7" fmla="*/ 5865155 w 8350191"/>
                <a:gd name="connsiteY7" fmla="*/ 453958 h 5046560"/>
                <a:gd name="connsiteX8" fmla="*/ 7538341 w 8350191"/>
                <a:gd name="connsiteY8" fmla="*/ 1647586 h 5046560"/>
                <a:gd name="connsiteX9" fmla="*/ 7975133 w 8350191"/>
                <a:gd name="connsiteY9" fmla="*/ 2141444 h 5046560"/>
                <a:gd name="connsiteX10" fmla="*/ 8292659 w 8350191"/>
                <a:gd name="connsiteY10" fmla="*/ 3652263 h 5046560"/>
                <a:gd name="connsiteX11" fmla="*/ 7625035 w 8350191"/>
                <a:gd name="connsiteY11" fmla="*/ 4625329 h 5046560"/>
                <a:gd name="connsiteX12" fmla="*/ 6305252 w 8350191"/>
                <a:gd name="connsiteY12" fmla="*/ 4840094 h 5046560"/>
                <a:gd name="connsiteX13" fmla="*/ 5884194 w 8350191"/>
                <a:gd name="connsiteY13" fmla="*/ 4635681 h 5046560"/>
                <a:gd name="connsiteX14" fmla="*/ 4918416 w 8350191"/>
                <a:gd name="connsiteY14" fmla="*/ 4320645 h 5046560"/>
                <a:gd name="connsiteX15" fmla="*/ 4022669 w 8350191"/>
                <a:gd name="connsiteY15" fmla="*/ 4430992 h 5046560"/>
                <a:gd name="connsiteX16" fmla="*/ 3303780 w 8350191"/>
                <a:gd name="connsiteY16" fmla="*/ 4694916 h 5046560"/>
                <a:gd name="connsiteX17" fmla="*/ 1002316 w 8350191"/>
                <a:gd name="connsiteY17" fmla="*/ 4867082 h 5046560"/>
                <a:gd name="connsiteX0" fmla="*/ 899450 w 8338765"/>
                <a:gd name="connsiteY0" fmla="*/ 4775642 h 5046560"/>
                <a:gd name="connsiteX1" fmla="*/ 0 w 8338765"/>
                <a:gd name="connsiteY1" fmla="*/ 2578945 h 5046560"/>
                <a:gd name="connsiteX2" fmla="*/ 499587 w 8338765"/>
                <a:gd name="connsiteY2" fmla="*/ 1384103 h 5046560"/>
                <a:gd name="connsiteX3" fmla="*/ 1317104 w 8338765"/>
                <a:gd name="connsiteY3" fmla="*/ 689794 h 5046560"/>
                <a:gd name="connsiteX4" fmla="*/ 1707191 w 8338765"/>
                <a:gd name="connsiteY4" fmla="*/ 472905 h 5046560"/>
                <a:gd name="connsiteX5" fmla="*/ 3847428 w 8338765"/>
                <a:gd name="connsiteY5" fmla="*/ 256 h 5046560"/>
                <a:gd name="connsiteX6" fmla="*/ 5853729 w 8338765"/>
                <a:gd name="connsiteY6" fmla="*/ 453958 h 5046560"/>
                <a:gd name="connsiteX7" fmla="*/ 7526915 w 8338765"/>
                <a:gd name="connsiteY7" fmla="*/ 1647586 h 5046560"/>
                <a:gd name="connsiteX8" fmla="*/ 7963707 w 8338765"/>
                <a:gd name="connsiteY8" fmla="*/ 2141444 h 5046560"/>
                <a:gd name="connsiteX9" fmla="*/ 8281233 w 8338765"/>
                <a:gd name="connsiteY9" fmla="*/ 3652263 h 5046560"/>
                <a:gd name="connsiteX10" fmla="*/ 7613609 w 8338765"/>
                <a:gd name="connsiteY10" fmla="*/ 4625329 h 5046560"/>
                <a:gd name="connsiteX11" fmla="*/ 6293826 w 8338765"/>
                <a:gd name="connsiteY11" fmla="*/ 4840094 h 5046560"/>
                <a:gd name="connsiteX12" fmla="*/ 5872768 w 8338765"/>
                <a:gd name="connsiteY12" fmla="*/ 4635681 h 5046560"/>
                <a:gd name="connsiteX13" fmla="*/ 4906990 w 8338765"/>
                <a:gd name="connsiteY13" fmla="*/ 4320645 h 5046560"/>
                <a:gd name="connsiteX14" fmla="*/ 4011243 w 8338765"/>
                <a:gd name="connsiteY14" fmla="*/ 4430992 h 5046560"/>
                <a:gd name="connsiteX15" fmla="*/ 3292354 w 8338765"/>
                <a:gd name="connsiteY15" fmla="*/ 4694916 h 5046560"/>
                <a:gd name="connsiteX16" fmla="*/ 990890 w 8338765"/>
                <a:gd name="connsiteY16" fmla="*/ 4867082 h 5046560"/>
                <a:gd name="connsiteX0" fmla="*/ 0 w 8338765"/>
                <a:gd name="connsiteY0" fmla="*/ 2578945 h 5046560"/>
                <a:gd name="connsiteX1" fmla="*/ 499587 w 8338765"/>
                <a:gd name="connsiteY1" fmla="*/ 1384103 h 5046560"/>
                <a:gd name="connsiteX2" fmla="*/ 1317104 w 8338765"/>
                <a:gd name="connsiteY2" fmla="*/ 689794 h 5046560"/>
                <a:gd name="connsiteX3" fmla="*/ 1707191 w 8338765"/>
                <a:gd name="connsiteY3" fmla="*/ 472905 h 5046560"/>
                <a:gd name="connsiteX4" fmla="*/ 3847428 w 8338765"/>
                <a:gd name="connsiteY4" fmla="*/ 256 h 5046560"/>
                <a:gd name="connsiteX5" fmla="*/ 5853729 w 8338765"/>
                <a:gd name="connsiteY5" fmla="*/ 453958 h 5046560"/>
                <a:gd name="connsiteX6" fmla="*/ 7526915 w 8338765"/>
                <a:gd name="connsiteY6" fmla="*/ 1647586 h 5046560"/>
                <a:gd name="connsiteX7" fmla="*/ 7963707 w 8338765"/>
                <a:gd name="connsiteY7" fmla="*/ 2141444 h 5046560"/>
                <a:gd name="connsiteX8" fmla="*/ 8281233 w 8338765"/>
                <a:gd name="connsiteY8" fmla="*/ 3652263 h 5046560"/>
                <a:gd name="connsiteX9" fmla="*/ 7613609 w 8338765"/>
                <a:gd name="connsiteY9" fmla="*/ 4625329 h 5046560"/>
                <a:gd name="connsiteX10" fmla="*/ 6293826 w 8338765"/>
                <a:gd name="connsiteY10" fmla="*/ 4840094 h 5046560"/>
                <a:gd name="connsiteX11" fmla="*/ 5872768 w 8338765"/>
                <a:gd name="connsiteY11" fmla="*/ 4635681 h 5046560"/>
                <a:gd name="connsiteX12" fmla="*/ 4906990 w 8338765"/>
                <a:gd name="connsiteY12" fmla="*/ 4320645 h 5046560"/>
                <a:gd name="connsiteX13" fmla="*/ 4011243 w 8338765"/>
                <a:gd name="connsiteY13" fmla="*/ 4430992 h 5046560"/>
                <a:gd name="connsiteX14" fmla="*/ 3292354 w 8338765"/>
                <a:gd name="connsiteY14" fmla="*/ 4694916 h 5046560"/>
                <a:gd name="connsiteX15" fmla="*/ 990890 w 8338765"/>
                <a:gd name="connsiteY15" fmla="*/ 4867082 h 5046560"/>
                <a:gd name="connsiteX0" fmla="*/ 0 w 7839178"/>
                <a:gd name="connsiteY0" fmla="*/ 1384103 h 5046560"/>
                <a:gd name="connsiteX1" fmla="*/ 817517 w 7839178"/>
                <a:gd name="connsiteY1" fmla="*/ 689794 h 5046560"/>
                <a:gd name="connsiteX2" fmla="*/ 1207604 w 7839178"/>
                <a:gd name="connsiteY2" fmla="*/ 472905 h 5046560"/>
                <a:gd name="connsiteX3" fmla="*/ 3347841 w 7839178"/>
                <a:gd name="connsiteY3" fmla="*/ 256 h 5046560"/>
                <a:gd name="connsiteX4" fmla="*/ 5354142 w 7839178"/>
                <a:gd name="connsiteY4" fmla="*/ 453958 h 5046560"/>
                <a:gd name="connsiteX5" fmla="*/ 7027328 w 7839178"/>
                <a:gd name="connsiteY5" fmla="*/ 1647586 h 5046560"/>
                <a:gd name="connsiteX6" fmla="*/ 7464120 w 7839178"/>
                <a:gd name="connsiteY6" fmla="*/ 2141444 h 5046560"/>
                <a:gd name="connsiteX7" fmla="*/ 7781646 w 7839178"/>
                <a:gd name="connsiteY7" fmla="*/ 3652263 h 5046560"/>
                <a:gd name="connsiteX8" fmla="*/ 7114022 w 7839178"/>
                <a:gd name="connsiteY8" fmla="*/ 4625329 h 5046560"/>
                <a:gd name="connsiteX9" fmla="*/ 5794239 w 7839178"/>
                <a:gd name="connsiteY9" fmla="*/ 4840094 h 5046560"/>
                <a:gd name="connsiteX10" fmla="*/ 5373181 w 7839178"/>
                <a:gd name="connsiteY10" fmla="*/ 4635681 h 5046560"/>
                <a:gd name="connsiteX11" fmla="*/ 4407403 w 7839178"/>
                <a:gd name="connsiteY11" fmla="*/ 4320645 h 5046560"/>
                <a:gd name="connsiteX12" fmla="*/ 3511656 w 7839178"/>
                <a:gd name="connsiteY12" fmla="*/ 4430992 h 5046560"/>
                <a:gd name="connsiteX13" fmla="*/ 2792767 w 7839178"/>
                <a:gd name="connsiteY13" fmla="*/ 4694916 h 5046560"/>
                <a:gd name="connsiteX14" fmla="*/ 491303 w 7839178"/>
                <a:gd name="connsiteY14" fmla="*/ 4867082 h 5046560"/>
                <a:gd name="connsiteX0" fmla="*/ 326214 w 7347875"/>
                <a:gd name="connsiteY0" fmla="*/ 689794 h 5046560"/>
                <a:gd name="connsiteX1" fmla="*/ 716301 w 7347875"/>
                <a:gd name="connsiteY1" fmla="*/ 472905 h 5046560"/>
                <a:gd name="connsiteX2" fmla="*/ 2856538 w 7347875"/>
                <a:gd name="connsiteY2" fmla="*/ 256 h 5046560"/>
                <a:gd name="connsiteX3" fmla="*/ 4862839 w 7347875"/>
                <a:gd name="connsiteY3" fmla="*/ 453958 h 5046560"/>
                <a:gd name="connsiteX4" fmla="*/ 6536025 w 7347875"/>
                <a:gd name="connsiteY4" fmla="*/ 1647586 h 5046560"/>
                <a:gd name="connsiteX5" fmla="*/ 6972817 w 7347875"/>
                <a:gd name="connsiteY5" fmla="*/ 2141444 h 5046560"/>
                <a:gd name="connsiteX6" fmla="*/ 7290343 w 7347875"/>
                <a:gd name="connsiteY6" fmla="*/ 3652263 h 5046560"/>
                <a:gd name="connsiteX7" fmla="*/ 6622719 w 7347875"/>
                <a:gd name="connsiteY7" fmla="*/ 4625329 h 5046560"/>
                <a:gd name="connsiteX8" fmla="*/ 5302936 w 7347875"/>
                <a:gd name="connsiteY8" fmla="*/ 4840094 h 5046560"/>
                <a:gd name="connsiteX9" fmla="*/ 4881878 w 7347875"/>
                <a:gd name="connsiteY9" fmla="*/ 4635681 h 5046560"/>
                <a:gd name="connsiteX10" fmla="*/ 3916100 w 7347875"/>
                <a:gd name="connsiteY10" fmla="*/ 4320645 h 5046560"/>
                <a:gd name="connsiteX11" fmla="*/ 3020353 w 7347875"/>
                <a:gd name="connsiteY11" fmla="*/ 4430992 h 5046560"/>
                <a:gd name="connsiteX12" fmla="*/ 2301464 w 7347875"/>
                <a:gd name="connsiteY12" fmla="*/ 4694916 h 5046560"/>
                <a:gd name="connsiteX13" fmla="*/ 0 w 7347875"/>
                <a:gd name="connsiteY13" fmla="*/ 4867082 h 5046560"/>
                <a:gd name="connsiteX0" fmla="*/ 716301 w 7347875"/>
                <a:gd name="connsiteY0" fmla="*/ 472905 h 5046560"/>
                <a:gd name="connsiteX1" fmla="*/ 2856538 w 7347875"/>
                <a:gd name="connsiteY1" fmla="*/ 256 h 5046560"/>
                <a:gd name="connsiteX2" fmla="*/ 4862839 w 7347875"/>
                <a:gd name="connsiteY2" fmla="*/ 453958 h 5046560"/>
                <a:gd name="connsiteX3" fmla="*/ 6536025 w 7347875"/>
                <a:gd name="connsiteY3" fmla="*/ 1647586 h 5046560"/>
                <a:gd name="connsiteX4" fmla="*/ 6972817 w 7347875"/>
                <a:gd name="connsiteY4" fmla="*/ 2141444 h 5046560"/>
                <a:gd name="connsiteX5" fmla="*/ 7290343 w 7347875"/>
                <a:gd name="connsiteY5" fmla="*/ 3652263 h 5046560"/>
                <a:gd name="connsiteX6" fmla="*/ 6622719 w 7347875"/>
                <a:gd name="connsiteY6" fmla="*/ 4625329 h 5046560"/>
                <a:gd name="connsiteX7" fmla="*/ 5302936 w 7347875"/>
                <a:gd name="connsiteY7" fmla="*/ 4840094 h 5046560"/>
                <a:gd name="connsiteX8" fmla="*/ 4881878 w 7347875"/>
                <a:gd name="connsiteY8" fmla="*/ 4635681 h 5046560"/>
                <a:gd name="connsiteX9" fmla="*/ 3916100 w 7347875"/>
                <a:gd name="connsiteY9" fmla="*/ 4320645 h 5046560"/>
                <a:gd name="connsiteX10" fmla="*/ 3020353 w 7347875"/>
                <a:gd name="connsiteY10" fmla="*/ 4430992 h 5046560"/>
                <a:gd name="connsiteX11" fmla="*/ 2301464 w 7347875"/>
                <a:gd name="connsiteY11" fmla="*/ 4694916 h 5046560"/>
                <a:gd name="connsiteX12" fmla="*/ 0 w 7347875"/>
                <a:gd name="connsiteY12" fmla="*/ 4867082 h 5046560"/>
                <a:gd name="connsiteX0" fmla="*/ 2856538 w 7347875"/>
                <a:gd name="connsiteY0" fmla="*/ 0 h 5046304"/>
                <a:gd name="connsiteX1" fmla="*/ 4862839 w 7347875"/>
                <a:gd name="connsiteY1" fmla="*/ 453702 h 5046304"/>
                <a:gd name="connsiteX2" fmla="*/ 6536025 w 7347875"/>
                <a:gd name="connsiteY2" fmla="*/ 1647330 h 5046304"/>
                <a:gd name="connsiteX3" fmla="*/ 6972817 w 7347875"/>
                <a:gd name="connsiteY3" fmla="*/ 2141188 h 5046304"/>
                <a:gd name="connsiteX4" fmla="*/ 7290343 w 7347875"/>
                <a:gd name="connsiteY4" fmla="*/ 3652007 h 5046304"/>
                <a:gd name="connsiteX5" fmla="*/ 6622719 w 7347875"/>
                <a:gd name="connsiteY5" fmla="*/ 4625073 h 5046304"/>
                <a:gd name="connsiteX6" fmla="*/ 5302936 w 7347875"/>
                <a:gd name="connsiteY6" fmla="*/ 4839838 h 5046304"/>
                <a:gd name="connsiteX7" fmla="*/ 4881878 w 7347875"/>
                <a:gd name="connsiteY7" fmla="*/ 4635425 h 5046304"/>
                <a:gd name="connsiteX8" fmla="*/ 3916100 w 7347875"/>
                <a:gd name="connsiteY8" fmla="*/ 4320389 h 5046304"/>
                <a:gd name="connsiteX9" fmla="*/ 3020353 w 7347875"/>
                <a:gd name="connsiteY9" fmla="*/ 4430736 h 5046304"/>
                <a:gd name="connsiteX10" fmla="*/ 2301464 w 7347875"/>
                <a:gd name="connsiteY10" fmla="*/ 4694660 h 5046304"/>
                <a:gd name="connsiteX11" fmla="*/ 0 w 7347875"/>
                <a:gd name="connsiteY11" fmla="*/ 4866826 h 5046304"/>
                <a:gd name="connsiteX0" fmla="*/ 4862839 w 7347875"/>
                <a:gd name="connsiteY0" fmla="*/ 0 h 4592602"/>
                <a:gd name="connsiteX1" fmla="*/ 6536025 w 7347875"/>
                <a:gd name="connsiteY1" fmla="*/ 1193628 h 4592602"/>
                <a:gd name="connsiteX2" fmla="*/ 6972817 w 7347875"/>
                <a:gd name="connsiteY2" fmla="*/ 1687486 h 4592602"/>
                <a:gd name="connsiteX3" fmla="*/ 7290343 w 7347875"/>
                <a:gd name="connsiteY3" fmla="*/ 3198305 h 4592602"/>
                <a:gd name="connsiteX4" fmla="*/ 6622719 w 7347875"/>
                <a:gd name="connsiteY4" fmla="*/ 4171371 h 4592602"/>
                <a:gd name="connsiteX5" fmla="*/ 5302936 w 7347875"/>
                <a:gd name="connsiteY5" fmla="*/ 4386136 h 4592602"/>
                <a:gd name="connsiteX6" fmla="*/ 4881878 w 7347875"/>
                <a:gd name="connsiteY6" fmla="*/ 4181723 h 4592602"/>
                <a:gd name="connsiteX7" fmla="*/ 3916100 w 7347875"/>
                <a:gd name="connsiteY7" fmla="*/ 3866687 h 4592602"/>
                <a:gd name="connsiteX8" fmla="*/ 3020353 w 7347875"/>
                <a:gd name="connsiteY8" fmla="*/ 3977034 h 4592602"/>
                <a:gd name="connsiteX9" fmla="*/ 2301464 w 7347875"/>
                <a:gd name="connsiteY9" fmla="*/ 4240958 h 4592602"/>
                <a:gd name="connsiteX10" fmla="*/ 0 w 7347875"/>
                <a:gd name="connsiteY10" fmla="*/ 4413124 h 4592602"/>
                <a:gd name="connsiteX0" fmla="*/ 6536025 w 7347875"/>
                <a:gd name="connsiteY0" fmla="*/ 0 h 3398974"/>
                <a:gd name="connsiteX1" fmla="*/ 6972817 w 7347875"/>
                <a:gd name="connsiteY1" fmla="*/ 493858 h 3398974"/>
                <a:gd name="connsiteX2" fmla="*/ 7290343 w 7347875"/>
                <a:gd name="connsiteY2" fmla="*/ 2004677 h 3398974"/>
                <a:gd name="connsiteX3" fmla="*/ 6622719 w 7347875"/>
                <a:gd name="connsiteY3" fmla="*/ 2977743 h 3398974"/>
                <a:gd name="connsiteX4" fmla="*/ 5302936 w 7347875"/>
                <a:gd name="connsiteY4" fmla="*/ 3192508 h 3398974"/>
                <a:gd name="connsiteX5" fmla="*/ 4881878 w 7347875"/>
                <a:gd name="connsiteY5" fmla="*/ 2988095 h 3398974"/>
                <a:gd name="connsiteX6" fmla="*/ 3916100 w 7347875"/>
                <a:gd name="connsiteY6" fmla="*/ 2673059 h 3398974"/>
                <a:gd name="connsiteX7" fmla="*/ 3020353 w 7347875"/>
                <a:gd name="connsiteY7" fmla="*/ 2783406 h 3398974"/>
                <a:gd name="connsiteX8" fmla="*/ 2301464 w 7347875"/>
                <a:gd name="connsiteY8" fmla="*/ 3047330 h 3398974"/>
                <a:gd name="connsiteX9" fmla="*/ 0 w 7347875"/>
                <a:gd name="connsiteY9" fmla="*/ 3219496 h 3398974"/>
                <a:gd name="connsiteX0" fmla="*/ 6972817 w 7347875"/>
                <a:gd name="connsiteY0" fmla="*/ 0 h 2905116"/>
                <a:gd name="connsiteX1" fmla="*/ 7290343 w 7347875"/>
                <a:gd name="connsiteY1" fmla="*/ 1510819 h 2905116"/>
                <a:gd name="connsiteX2" fmla="*/ 6622719 w 7347875"/>
                <a:gd name="connsiteY2" fmla="*/ 2483885 h 2905116"/>
                <a:gd name="connsiteX3" fmla="*/ 5302936 w 7347875"/>
                <a:gd name="connsiteY3" fmla="*/ 2698650 h 2905116"/>
                <a:gd name="connsiteX4" fmla="*/ 4881878 w 7347875"/>
                <a:gd name="connsiteY4" fmla="*/ 2494237 h 2905116"/>
                <a:gd name="connsiteX5" fmla="*/ 3916100 w 7347875"/>
                <a:gd name="connsiteY5" fmla="*/ 2179201 h 2905116"/>
                <a:gd name="connsiteX6" fmla="*/ 3020353 w 7347875"/>
                <a:gd name="connsiteY6" fmla="*/ 2289548 h 2905116"/>
                <a:gd name="connsiteX7" fmla="*/ 2301464 w 7347875"/>
                <a:gd name="connsiteY7" fmla="*/ 2553472 h 2905116"/>
                <a:gd name="connsiteX8" fmla="*/ 0 w 7347875"/>
                <a:gd name="connsiteY8" fmla="*/ 2725638 h 2905116"/>
                <a:gd name="connsiteX0" fmla="*/ 7290343 w 7290343"/>
                <a:gd name="connsiteY0" fmla="*/ 0 h 1394297"/>
                <a:gd name="connsiteX1" fmla="*/ 6622719 w 7290343"/>
                <a:gd name="connsiteY1" fmla="*/ 973066 h 1394297"/>
                <a:gd name="connsiteX2" fmla="*/ 5302936 w 7290343"/>
                <a:gd name="connsiteY2" fmla="*/ 1187831 h 1394297"/>
                <a:gd name="connsiteX3" fmla="*/ 4881878 w 7290343"/>
                <a:gd name="connsiteY3" fmla="*/ 983418 h 1394297"/>
                <a:gd name="connsiteX4" fmla="*/ 3916100 w 7290343"/>
                <a:gd name="connsiteY4" fmla="*/ 668382 h 1394297"/>
                <a:gd name="connsiteX5" fmla="*/ 3020353 w 7290343"/>
                <a:gd name="connsiteY5" fmla="*/ 778729 h 1394297"/>
                <a:gd name="connsiteX6" fmla="*/ 2301464 w 7290343"/>
                <a:gd name="connsiteY6" fmla="*/ 1042653 h 1394297"/>
                <a:gd name="connsiteX7" fmla="*/ 0 w 7290343"/>
                <a:gd name="connsiteY7" fmla="*/ 1214819 h 1394297"/>
                <a:gd name="connsiteX0" fmla="*/ 6622719 w 6622719"/>
                <a:gd name="connsiteY0" fmla="*/ 311933 h 733164"/>
                <a:gd name="connsiteX1" fmla="*/ 5302936 w 6622719"/>
                <a:gd name="connsiteY1" fmla="*/ 526698 h 733164"/>
                <a:gd name="connsiteX2" fmla="*/ 4881878 w 6622719"/>
                <a:gd name="connsiteY2" fmla="*/ 322285 h 733164"/>
                <a:gd name="connsiteX3" fmla="*/ 3916100 w 6622719"/>
                <a:gd name="connsiteY3" fmla="*/ 7249 h 733164"/>
                <a:gd name="connsiteX4" fmla="*/ 3020353 w 6622719"/>
                <a:gd name="connsiteY4" fmla="*/ 117596 h 733164"/>
                <a:gd name="connsiteX5" fmla="*/ 2301464 w 6622719"/>
                <a:gd name="connsiteY5" fmla="*/ 381520 h 733164"/>
                <a:gd name="connsiteX6" fmla="*/ 0 w 6622719"/>
                <a:gd name="connsiteY6" fmla="*/ 553686 h 7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2719" h="733164">
                  <a:moveTo>
                    <a:pt x="6622719" y="311933"/>
                  </a:moveTo>
                  <a:cubicBezTo>
                    <a:pt x="6204229" y="608954"/>
                    <a:pt x="5761606" y="671081"/>
                    <a:pt x="5302936" y="526698"/>
                  </a:cubicBezTo>
                  <a:cubicBezTo>
                    <a:pt x="5149610" y="478413"/>
                    <a:pt x="5017570" y="397994"/>
                    <a:pt x="4881878" y="322285"/>
                  </a:cubicBezTo>
                  <a:cubicBezTo>
                    <a:pt x="4588627" y="158551"/>
                    <a:pt x="4273911" y="38293"/>
                    <a:pt x="3916100" y="7249"/>
                  </a:cubicBezTo>
                  <a:cubicBezTo>
                    <a:pt x="3614873" y="-19002"/>
                    <a:pt x="3316824" y="27934"/>
                    <a:pt x="3020353" y="117596"/>
                  </a:cubicBezTo>
                  <a:cubicBezTo>
                    <a:pt x="2689282" y="217729"/>
                    <a:pt x="2500058" y="300462"/>
                    <a:pt x="2301464" y="381520"/>
                  </a:cubicBezTo>
                  <a:cubicBezTo>
                    <a:pt x="2080764" y="471631"/>
                    <a:pt x="771229" y="1006013"/>
                    <a:pt x="0" y="55368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1" name="Freeform: Shape 40">
              <a:extLst>
                <a:ext uri="{FF2B5EF4-FFF2-40B4-BE49-F238E27FC236}">
                  <a16:creationId xmlns:a16="http://schemas.microsoft.com/office/drawing/2014/main" id="{C221B520-0D64-3EC9-FF97-743F0B028BFA}"/>
                </a:ext>
              </a:extLst>
            </p:cNvPr>
            <p:cNvSpPr>
              <a:spLocks noChangeAspect="1"/>
            </p:cNvSpPr>
            <p:nvPr userDrawn="1"/>
          </p:nvSpPr>
          <p:spPr>
            <a:xfrm rot="10500000" flipH="1">
              <a:off x="3174568" y="5351805"/>
              <a:ext cx="5263840" cy="686047"/>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18" fmla="*/ 7708527 w 8339975"/>
                <a:gd name="connsiteY18" fmla="*/ 4719037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0" fmla="*/ 7614819 w 7964917"/>
                <a:gd name="connsiteY0" fmla="*/ 4625329 h 5016456"/>
                <a:gd name="connsiteX1" fmla="*/ 6295036 w 7964917"/>
                <a:gd name="connsiteY1" fmla="*/ 4840094 h 5016456"/>
                <a:gd name="connsiteX2" fmla="*/ 5873978 w 7964917"/>
                <a:gd name="connsiteY2" fmla="*/ 4635681 h 5016456"/>
                <a:gd name="connsiteX3" fmla="*/ 4908200 w 7964917"/>
                <a:gd name="connsiteY3" fmla="*/ 4320645 h 5016456"/>
                <a:gd name="connsiteX4" fmla="*/ 4012453 w 7964917"/>
                <a:gd name="connsiteY4" fmla="*/ 4430992 h 5016456"/>
                <a:gd name="connsiteX5" fmla="*/ 3293564 w 7964917"/>
                <a:gd name="connsiteY5" fmla="*/ 4694916 h 5016456"/>
                <a:gd name="connsiteX6" fmla="*/ 900660 w 7964917"/>
                <a:gd name="connsiteY6" fmla="*/ 4775642 h 5016456"/>
                <a:gd name="connsiteX7" fmla="*/ 464143 w 7964917"/>
                <a:gd name="connsiteY7" fmla="*/ 4374943 h 5016456"/>
                <a:gd name="connsiteX8" fmla="*/ 100508 w 7964917"/>
                <a:gd name="connsiteY8" fmla="*/ 3580002 h 5016456"/>
                <a:gd name="connsiteX9" fmla="*/ 1210 w 7964917"/>
                <a:gd name="connsiteY9" fmla="*/ 2578945 h 5016456"/>
                <a:gd name="connsiteX10" fmla="*/ 500797 w 7964917"/>
                <a:gd name="connsiteY10" fmla="*/ 1384103 h 5016456"/>
                <a:gd name="connsiteX11" fmla="*/ 1318314 w 7964917"/>
                <a:gd name="connsiteY11" fmla="*/ 689794 h 5016456"/>
                <a:gd name="connsiteX12" fmla="*/ 1708401 w 7964917"/>
                <a:gd name="connsiteY12" fmla="*/ 472905 h 5016456"/>
                <a:gd name="connsiteX13" fmla="*/ 3848638 w 7964917"/>
                <a:gd name="connsiteY13" fmla="*/ 256 h 5016456"/>
                <a:gd name="connsiteX14" fmla="*/ 5854939 w 7964917"/>
                <a:gd name="connsiteY14" fmla="*/ 453958 h 5016456"/>
                <a:gd name="connsiteX15" fmla="*/ 7528125 w 7964917"/>
                <a:gd name="connsiteY15" fmla="*/ 1647586 h 5016456"/>
                <a:gd name="connsiteX16" fmla="*/ 7964917 w 7964917"/>
                <a:gd name="connsiteY16" fmla="*/ 2141444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15" fmla="*/ 7528125 w 7614819"/>
                <a:gd name="connsiteY15" fmla="*/ 1647586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0" fmla="*/ 7614819 w 7614819"/>
                <a:gd name="connsiteY0" fmla="*/ 4152424 h 4543551"/>
                <a:gd name="connsiteX1" fmla="*/ 6295036 w 7614819"/>
                <a:gd name="connsiteY1" fmla="*/ 4367189 h 4543551"/>
                <a:gd name="connsiteX2" fmla="*/ 5873978 w 7614819"/>
                <a:gd name="connsiteY2" fmla="*/ 4162776 h 4543551"/>
                <a:gd name="connsiteX3" fmla="*/ 4908200 w 7614819"/>
                <a:gd name="connsiteY3" fmla="*/ 3847740 h 4543551"/>
                <a:gd name="connsiteX4" fmla="*/ 4012453 w 7614819"/>
                <a:gd name="connsiteY4" fmla="*/ 3958087 h 4543551"/>
                <a:gd name="connsiteX5" fmla="*/ 3293564 w 7614819"/>
                <a:gd name="connsiteY5" fmla="*/ 4222011 h 4543551"/>
                <a:gd name="connsiteX6" fmla="*/ 900660 w 7614819"/>
                <a:gd name="connsiteY6" fmla="*/ 4302737 h 4543551"/>
                <a:gd name="connsiteX7" fmla="*/ 464143 w 7614819"/>
                <a:gd name="connsiteY7" fmla="*/ 3902038 h 4543551"/>
                <a:gd name="connsiteX8" fmla="*/ 100508 w 7614819"/>
                <a:gd name="connsiteY8" fmla="*/ 3107097 h 4543551"/>
                <a:gd name="connsiteX9" fmla="*/ 1210 w 7614819"/>
                <a:gd name="connsiteY9" fmla="*/ 2106040 h 4543551"/>
                <a:gd name="connsiteX10" fmla="*/ 500797 w 7614819"/>
                <a:gd name="connsiteY10" fmla="*/ 911198 h 4543551"/>
                <a:gd name="connsiteX11" fmla="*/ 1318314 w 7614819"/>
                <a:gd name="connsiteY11" fmla="*/ 216889 h 4543551"/>
                <a:gd name="connsiteX12" fmla="*/ 1708401 w 7614819"/>
                <a:gd name="connsiteY12" fmla="*/ 0 h 4543551"/>
                <a:gd name="connsiteX0" fmla="*/ 7614819 w 7614819"/>
                <a:gd name="connsiteY0" fmla="*/ 3935535 h 4326662"/>
                <a:gd name="connsiteX1" fmla="*/ 6295036 w 7614819"/>
                <a:gd name="connsiteY1" fmla="*/ 4150300 h 4326662"/>
                <a:gd name="connsiteX2" fmla="*/ 5873978 w 7614819"/>
                <a:gd name="connsiteY2" fmla="*/ 3945887 h 4326662"/>
                <a:gd name="connsiteX3" fmla="*/ 4908200 w 7614819"/>
                <a:gd name="connsiteY3" fmla="*/ 3630851 h 4326662"/>
                <a:gd name="connsiteX4" fmla="*/ 4012453 w 7614819"/>
                <a:gd name="connsiteY4" fmla="*/ 3741198 h 4326662"/>
                <a:gd name="connsiteX5" fmla="*/ 3293564 w 7614819"/>
                <a:gd name="connsiteY5" fmla="*/ 4005122 h 4326662"/>
                <a:gd name="connsiteX6" fmla="*/ 900660 w 7614819"/>
                <a:gd name="connsiteY6" fmla="*/ 4085848 h 4326662"/>
                <a:gd name="connsiteX7" fmla="*/ 464143 w 7614819"/>
                <a:gd name="connsiteY7" fmla="*/ 3685149 h 4326662"/>
                <a:gd name="connsiteX8" fmla="*/ 100508 w 7614819"/>
                <a:gd name="connsiteY8" fmla="*/ 2890208 h 4326662"/>
                <a:gd name="connsiteX9" fmla="*/ 1210 w 7614819"/>
                <a:gd name="connsiteY9" fmla="*/ 1889151 h 4326662"/>
                <a:gd name="connsiteX10" fmla="*/ 500797 w 7614819"/>
                <a:gd name="connsiteY10" fmla="*/ 694309 h 4326662"/>
                <a:gd name="connsiteX11" fmla="*/ 1318314 w 7614819"/>
                <a:gd name="connsiteY11" fmla="*/ 0 h 4326662"/>
                <a:gd name="connsiteX0" fmla="*/ 7614819 w 7614819"/>
                <a:gd name="connsiteY0" fmla="*/ 3241226 h 3632353"/>
                <a:gd name="connsiteX1" fmla="*/ 6295036 w 7614819"/>
                <a:gd name="connsiteY1" fmla="*/ 3455991 h 3632353"/>
                <a:gd name="connsiteX2" fmla="*/ 5873978 w 7614819"/>
                <a:gd name="connsiteY2" fmla="*/ 3251578 h 3632353"/>
                <a:gd name="connsiteX3" fmla="*/ 4908200 w 7614819"/>
                <a:gd name="connsiteY3" fmla="*/ 2936542 h 3632353"/>
                <a:gd name="connsiteX4" fmla="*/ 4012453 w 7614819"/>
                <a:gd name="connsiteY4" fmla="*/ 3046889 h 3632353"/>
                <a:gd name="connsiteX5" fmla="*/ 3293564 w 7614819"/>
                <a:gd name="connsiteY5" fmla="*/ 3310813 h 3632353"/>
                <a:gd name="connsiteX6" fmla="*/ 900660 w 7614819"/>
                <a:gd name="connsiteY6" fmla="*/ 3391539 h 3632353"/>
                <a:gd name="connsiteX7" fmla="*/ 464143 w 7614819"/>
                <a:gd name="connsiteY7" fmla="*/ 2990840 h 3632353"/>
                <a:gd name="connsiteX8" fmla="*/ 100508 w 7614819"/>
                <a:gd name="connsiteY8" fmla="*/ 2195899 h 3632353"/>
                <a:gd name="connsiteX9" fmla="*/ 1210 w 7614819"/>
                <a:gd name="connsiteY9" fmla="*/ 1194842 h 3632353"/>
                <a:gd name="connsiteX10" fmla="*/ 500797 w 7614819"/>
                <a:gd name="connsiteY10" fmla="*/ 0 h 3632353"/>
                <a:gd name="connsiteX0" fmla="*/ 7614819 w 7614819"/>
                <a:gd name="connsiteY0" fmla="*/ 2046384 h 2437511"/>
                <a:gd name="connsiteX1" fmla="*/ 6295036 w 7614819"/>
                <a:gd name="connsiteY1" fmla="*/ 2261149 h 2437511"/>
                <a:gd name="connsiteX2" fmla="*/ 5873978 w 7614819"/>
                <a:gd name="connsiteY2" fmla="*/ 2056736 h 2437511"/>
                <a:gd name="connsiteX3" fmla="*/ 4908200 w 7614819"/>
                <a:gd name="connsiteY3" fmla="*/ 1741700 h 2437511"/>
                <a:gd name="connsiteX4" fmla="*/ 4012453 w 7614819"/>
                <a:gd name="connsiteY4" fmla="*/ 1852047 h 2437511"/>
                <a:gd name="connsiteX5" fmla="*/ 3293564 w 7614819"/>
                <a:gd name="connsiteY5" fmla="*/ 2115971 h 2437511"/>
                <a:gd name="connsiteX6" fmla="*/ 900660 w 7614819"/>
                <a:gd name="connsiteY6" fmla="*/ 2196697 h 2437511"/>
                <a:gd name="connsiteX7" fmla="*/ 464143 w 7614819"/>
                <a:gd name="connsiteY7" fmla="*/ 1795998 h 2437511"/>
                <a:gd name="connsiteX8" fmla="*/ 100508 w 7614819"/>
                <a:gd name="connsiteY8" fmla="*/ 1001057 h 2437511"/>
                <a:gd name="connsiteX9" fmla="*/ 1210 w 7614819"/>
                <a:gd name="connsiteY9" fmla="*/ 0 h 2437511"/>
                <a:gd name="connsiteX0" fmla="*/ 7514311 w 7514311"/>
                <a:gd name="connsiteY0" fmla="*/ 1045327 h 1436454"/>
                <a:gd name="connsiteX1" fmla="*/ 6194528 w 7514311"/>
                <a:gd name="connsiteY1" fmla="*/ 1260092 h 1436454"/>
                <a:gd name="connsiteX2" fmla="*/ 5773470 w 7514311"/>
                <a:gd name="connsiteY2" fmla="*/ 1055679 h 1436454"/>
                <a:gd name="connsiteX3" fmla="*/ 4807692 w 7514311"/>
                <a:gd name="connsiteY3" fmla="*/ 740643 h 1436454"/>
                <a:gd name="connsiteX4" fmla="*/ 3911945 w 7514311"/>
                <a:gd name="connsiteY4" fmla="*/ 850990 h 1436454"/>
                <a:gd name="connsiteX5" fmla="*/ 3193056 w 7514311"/>
                <a:gd name="connsiteY5" fmla="*/ 1114914 h 1436454"/>
                <a:gd name="connsiteX6" fmla="*/ 800152 w 7514311"/>
                <a:gd name="connsiteY6" fmla="*/ 1195640 h 1436454"/>
                <a:gd name="connsiteX7" fmla="*/ 363635 w 7514311"/>
                <a:gd name="connsiteY7" fmla="*/ 794941 h 1436454"/>
                <a:gd name="connsiteX8" fmla="*/ 0 w 7514311"/>
                <a:gd name="connsiteY8" fmla="*/ 0 h 1436454"/>
                <a:gd name="connsiteX0" fmla="*/ 7150676 w 7150676"/>
                <a:gd name="connsiteY0" fmla="*/ 311933 h 703060"/>
                <a:gd name="connsiteX1" fmla="*/ 5830893 w 7150676"/>
                <a:gd name="connsiteY1" fmla="*/ 526698 h 703060"/>
                <a:gd name="connsiteX2" fmla="*/ 5409835 w 7150676"/>
                <a:gd name="connsiteY2" fmla="*/ 322285 h 703060"/>
                <a:gd name="connsiteX3" fmla="*/ 4444057 w 7150676"/>
                <a:gd name="connsiteY3" fmla="*/ 7249 h 703060"/>
                <a:gd name="connsiteX4" fmla="*/ 3548310 w 7150676"/>
                <a:gd name="connsiteY4" fmla="*/ 117596 h 703060"/>
                <a:gd name="connsiteX5" fmla="*/ 2829421 w 7150676"/>
                <a:gd name="connsiteY5" fmla="*/ 381520 h 703060"/>
                <a:gd name="connsiteX6" fmla="*/ 436517 w 7150676"/>
                <a:gd name="connsiteY6" fmla="*/ 462246 h 703060"/>
                <a:gd name="connsiteX7" fmla="*/ 0 w 7150676"/>
                <a:gd name="connsiteY7" fmla="*/ 61547 h 703060"/>
                <a:gd name="connsiteX0" fmla="*/ 6714159 w 6714159"/>
                <a:gd name="connsiteY0" fmla="*/ 311933 h 703060"/>
                <a:gd name="connsiteX1" fmla="*/ 5394376 w 6714159"/>
                <a:gd name="connsiteY1" fmla="*/ 526698 h 703060"/>
                <a:gd name="connsiteX2" fmla="*/ 4973318 w 6714159"/>
                <a:gd name="connsiteY2" fmla="*/ 322285 h 703060"/>
                <a:gd name="connsiteX3" fmla="*/ 4007540 w 6714159"/>
                <a:gd name="connsiteY3" fmla="*/ 7249 h 703060"/>
                <a:gd name="connsiteX4" fmla="*/ 3111793 w 6714159"/>
                <a:gd name="connsiteY4" fmla="*/ 117596 h 703060"/>
                <a:gd name="connsiteX5" fmla="*/ 2392904 w 6714159"/>
                <a:gd name="connsiteY5" fmla="*/ 381520 h 703060"/>
                <a:gd name="connsiteX6" fmla="*/ 0 w 6714159"/>
                <a:gd name="connsiteY6" fmla="*/ 462246 h 703060"/>
                <a:gd name="connsiteX0" fmla="*/ 5394376 w 5394376"/>
                <a:gd name="connsiteY0" fmla="*/ 526698 h 703060"/>
                <a:gd name="connsiteX1" fmla="*/ 4973318 w 5394376"/>
                <a:gd name="connsiteY1" fmla="*/ 322285 h 703060"/>
                <a:gd name="connsiteX2" fmla="*/ 4007540 w 5394376"/>
                <a:gd name="connsiteY2" fmla="*/ 7249 h 703060"/>
                <a:gd name="connsiteX3" fmla="*/ 3111793 w 5394376"/>
                <a:gd name="connsiteY3" fmla="*/ 117596 h 703060"/>
                <a:gd name="connsiteX4" fmla="*/ 2392904 w 5394376"/>
                <a:gd name="connsiteY4" fmla="*/ 381520 h 703060"/>
                <a:gd name="connsiteX5" fmla="*/ 0 w 5394376"/>
                <a:gd name="connsiteY5" fmla="*/ 462246 h 70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376" h="703060">
                  <a:moveTo>
                    <a:pt x="5394376" y="526698"/>
                  </a:moveTo>
                  <a:cubicBezTo>
                    <a:pt x="5241050" y="478413"/>
                    <a:pt x="5109010" y="397994"/>
                    <a:pt x="4973318" y="322285"/>
                  </a:cubicBezTo>
                  <a:cubicBezTo>
                    <a:pt x="4680067" y="158551"/>
                    <a:pt x="4365351" y="38293"/>
                    <a:pt x="4007540" y="7249"/>
                  </a:cubicBezTo>
                  <a:cubicBezTo>
                    <a:pt x="3706313" y="-19002"/>
                    <a:pt x="3408264" y="27934"/>
                    <a:pt x="3111793" y="117596"/>
                  </a:cubicBezTo>
                  <a:cubicBezTo>
                    <a:pt x="2780722" y="217729"/>
                    <a:pt x="2591498" y="300462"/>
                    <a:pt x="2392904" y="381520"/>
                  </a:cubicBezTo>
                  <a:cubicBezTo>
                    <a:pt x="2172204" y="471631"/>
                    <a:pt x="862669" y="1006013"/>
                    <a:pt x="0" y="46224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52" name="Title 1">
            <a:extLst>
              <a:ext uri="{FF2B5EF4-FFF2-40B4-BE49-F238E27FC236}">
                <a16:creationId xmlns:a16="http://schemas.microsoft.com/office/drawing/2014/main" id="{66B7EB82-B226-DC7B-4629-981CFB7D6089}"/>
              </a:ext>
            </a:extLst>
          </p:cNvPr>
          <p:cNvSpPr>
            <a:spLocks noGrp="1"/>
          </p:cNvSpPr>
          <p:nvPr>
            <p:ph type="title" hasCustomPrompt="1"/>
          </p:nvPr>
        </p:nvSpPr>
        <p:spPr>
          <a:xfrm>
            <a:off x="576072" y="85474"/>
            <a:ext cx="7567360" cy="1295270"/>
          </a:xfrm>
        </p:spPr>
        <p:txBody>
          <a:bodyPr anchor="b" anchorCtr="0"/>
          <a:lstStyle>
            <a:lvl1pPr>
              <a:defRPr sz="4800"/>
            </a:lvl1pPr>
          </a:lstStyle>
          <a:p>
            <a:r>
              <a:rPr lang="en-US" dirty="0"/>
              <a:t>click to add title</a:t>
            </a:r>
          </a:p>
        </p:txBody>
      </p:sp>
      <p:sp>
        <p:nvSpPr>
          <p:cNvPr id="29" name="Text Placeholder 28">
            <a:extLst>
              <a:ext uri="{FF2B5EF4-FFF2-40B4-BE49-F238E27FC236}">
                <a16:creationId xmlns:a16="http://schemas.microsoft.com/office/drawing/2014/main" id="{D4FA3C64-C054-2952-4BDF-E6ECA3289E46}"/>
              </a:ext>
            </a:extLst>
          </p:cNvPr>
          <p:cNvSpPr>
            <a:spLocks noGrp="1"/>
          </p:cNvSpPr>
          <p:nvPr>
            <p:ph type="body" sz="quarter" idx="13" hasCustomPrompt="1"/>
          </p:nvPr>
        </p:nvSpPr>
        <p:spPr>
          <a:xfrm>
            <a:off x="740470" y="1647132"/>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rmAutofit/>
          </a:bodyPr>
          <a:lstStyle>
            <a:lvl1pPr marL="0" indent="0" algn="ctr">
              <a:lnSpc>
                <a:spcPct val="100000"/>
              </a:lnSpc>
              <a:spcBef>
                <a:spcPts val="0"/>
              </a:spcBef>
              <a:buNone/>
              <a:defRPr sz="2000" b="1" cap="all" baseline="0">
                <a:latin typeface="+mn-lt"/>
              </a:defRPr>
            </a:lvl1pPr>
            <a:lvl2pPr marL="0" indent="0" algn="ctr">
              <a:lnSpc>
                <a:spcPct val="100000"/>
              </a:lnSpc>
              <a:spcBef>
                <a:spcPts val="0"/>
              </a:spcBef>
              <a:buNone/>
              <a:defRPr sz="1800"/>
            </a:lvl2pPr>
          </a:lstStyle>
          <a:p>
            <a:pPr lvl="0"/>
            <a:r>
              <a:rPr lang="en-US" dirty="0"/>
              <a:t>Click to add text</a:t>
            </a:r>
          </a:p>
          <a:p>
            <a:pPr lvl="1"/>
            <a:r>
              <a:rPr lang="en-US" dirty="0"/>
              <a:t>second level</a:t>
            </a:r>
          </a:p>
        </p:txBody>
      </p:sp>
      <p:sp>
        <p:nvSpPr>
          <p:cNvPr id="31" name="Text Placeholder 30">
            <a:extLst>
              <a:ext uri="{FF2B5EF4-FFF2-40B4-BE49-F238E27FC236}">
                <a16:creationId xmlns:a16="http://schemas.microsoft.com/office/drawing/2014/main" id="{F1D825FB-1257-A0AE-52A1-4542047D6730}"/>
              </a:ext>
            </a:extLst>
          </p:cNvPr>
          <p:cNvSpPr>
            <a:spLocks noGrp="1"/>
          </p:cNvSpPr>
          <p:nvPr>
            <p:ph type="body" sz="quarter" idx="15" hasCustomPrompt="1"/>
          </p:nvPr>
        </p:nvSpPr>
        <p:spPr>
          <a:xfrm>
            <a:off x="8135812" y="493728"/>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rmAutofit/>
          </a:bodyPr>
          <a:lstStyle>
            <a:lvl1pPr marL="0" indent="0" algn="ctr">
              <a:lnSpc>
                <a:spcPct val="100000"/>
              </a:lnSpc>
              <a:spcBef>
                <a:spcPts val="0"/>
              </a:spcBef>
              <a:buNone/>
              <a:defRPr sz="2000" b="1" cap="all" baseline="0">
                <a:latin typeface="+mn-lt"/>
              </a:defRPr>
            </a:lvl1pPr>
            <a:lvl2pPr marL="0" indent="0" algn="ctr">
              <a:lnSpc>
                <a:spcPct val="100000"/>
              </a:lnSpc>
              <a:spcBef>
                <a:spcPts val="0"/>
              </a:spcBef>
              <a:buNone/>
              <a:defRPr sz="1800">
                <a:latin typeface="+mn-lt"/>
              </a:defRPr>
            </a:lvl2pPr>
          </a:lstStyle>
          <a:p>
            <a:pPr lvl="0"/>
            <a:r>
              <a:rPr lang="en-US" dirty="0"/>
              <a:t>Click to add text</a:t>
            </a:r>
          </a:p>
          <a:p>
            <a:pPr lvl="1"/>
            <a:r>
              <a:rPr lang="en-US" dirty="0"/>
              <a:t>second level</a:t>
            </a:r>
          </a:p>
        </p:txBody>
      </p:sp>
      <p:sp>
        <p:nvSpPr>
          <p:cNvPr id="30" name="Text Placeholder 29">
            <a:extLst>
              <a:ext uri="{FF2B5EF4-FFF2-40B4-BE49-F238E27FC236}">
                <a16:creationId xmlns:a16="http://schemas.microsoft.com/office/drawing/2014/main" id="{42FA87C5-37AE-BC94-DAF3-491F43AB1F03}"/>
              </a:ext>
            </a:extLst>
          </p:cNvPr>
          <p:cNvSpPr>
            <a:spLocks noGrp="1"/>
          </p:cNvSpPr>
          <p:nvPr>
            <p:ph type="body" sz="quarter" idx="14" hasCustomPrompt="1"/>
          </p:nvPr>
        </p:nvSpPr>
        <p:spPr>
          <a:xfrm>
            <a:off x="4592321" y="2722253"/>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rmAutofit/>
          </a:bodyPr>
          <a:lstStyle>
            <a:lvl1pPr marL="0" indent="0" algn="ctr">
              <a:lnSpc>
                <a:spcPct val="100000"/>
              </a:lnSpc>
              <a:spcBef>
                <a:spcPts val="0"/>
              </a:spcBef>
              <a:buNone/>
              <a:defRPr sz="2000" b="1" cap="all" baseline="0">
                <a:latin typeface="+mn-lt"/>
              </a:defRPr>
            </a:lvl1pPr>
            <a:lvl2pPr marL="0" indent="0" algn="ctr">
              <a:lnSpc>
                <a:spcPct val="100000"/>
              </a:lnSpc>
              <a:spcBef>
                <a:spcPts val="0"/>
              </a:spcBef>
              <a:buNone/>
              <a:defRPr sz="1800">
                <a:latin typeface="+mn-lt"/>
              </a:defRPr>
            </a:lvl2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add text</a:t>
            </a:r>
          </a:p>
          <a:p>
            <a:pPr lvl="1"/>
            <a:r>
              <a:rPr lang="en-US" dirty="0"/>
              <a:t>second level</a:t>
            </a:r>
          </a:p>
        </p:txBody>
      </p:sp>
      <p:sp>
        <p:nvSpPr>
          <p:cNvPr id="33" name="Text Placeholder 32">
            <a:extLst>
              <a:ext uri="{FF2B5EF4-FFF2-40B4-BE49-F238E27FC236}">
                <a16:creationId xmlns:a16="http://schemas.microsoft.com/office/drawing/2014/main" id="{DEA3A222-978C-86F9-2C65-2F702D50C43B}"/>
              </a:ext>
            </a:extLst>
          </p:cNvPr>
          <p:cNvSpPr>
            <a:spLocks noGrp="1"/>
          </p:cNvSpPr>
          <p:nvPr>
            <p:ph type="body" sz="quarter" idx="17" hasCustomPrompt="1"/>
          </p:nvPr>
        </p:nvSpPr>
        <p:spPr>
          <a:xfrm>
            <a:off x="630126" y="4301905"/>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rmAutofit/>
          </a:bodyPr>
          <a:lstStyle>
            <a:lvl1pPr marL="0" indent="0" algn="ctr">
              <a:lnSpc>
                <a:spcPct val="100000"/>
              </a:lnSpc>
              <a:spcBef>
                <a:spcPts val="0"/>
              </a:spcBef>
              <a:buNone/>
              <a:defRPr sz="2000" b="1" cap="all" baseline="0">
                <a:latin typeface="+mn-lt"/>
              </a:defRPr>
            </a:lvl1pPr>
            <a:lvl2pPr marL="0" indent="0" algn="ctr">
              <a:lnSpc>
                <a:spcPct val="100000"/>
              </a:lnSpc>
              <a:spcBef>
                <a:spcPts val="0"/>
              </a:spcBef>
              <a:buNone/>
              <a:defRPr sz="1800">
                <a:latin typeface="+mn-lt"/>
              </a:defRPr>
            </a:lvl2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add text</a:t>
            </a:r>
          </a:p>
          <a:p>
            <a:pPr lvl="1"/>
            <a:r>
              <a:rPr lang="en-US" dirty="0"/>
              <a:t>second level</a:t>
            </a:r>
          </a:p>
        </p:txBody>
      </p:sp>
      <p:sp>
        <p:nvSpPr>
          <p:cNvPr id="32" name="Text Placeholder 31">
            <a:extLst>
              <a:ext uri="{FF2B5EF4-FFF2-40B4-BE49-F238E27FC236}">
                <a16:creationId xmlns:a16="http://schemas.microsoft.com/office/drawing/2014/main" id="{FCBE7C00-A095-64CA-20DE-604F2CC1BAE6}"/>
              </a:ext>
            </a:extLst>
          </p:cNvPr>
          <p:cNvSpPr>
            <a:spLocks noGrp="1"/>
          </p:cNvSpPr>
          <p:nvPr>
            <p:ph type="body" sz="quarter" idx="16" hasCustomPrompt="1"/>
          </p:nvPr>
        </p:nvSpPr>
        <p:spPr>
          <a:xfrm>
            <a:off x="8224696" y="4198707"/>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rmAutofit/>
          </a:bodyPr>
          <a:lstStyle>
            <a:lvl1pPr marL="0" indent="0" algn="ctr">
              <a:lnSpc>
                <a:spcPct val="100000"/>
              </a:lnSpc>
              <a:spcBef>
                <a:spcPts val="0"/>
              </a:spcBef>
              <a:buNone/>
              <a:defRPr sz="2000" b="1" cap="all" baseline="0">
                <a:latin typeface="+mn-lt"/>
              </a:defRPr>
            </a:lvl1pPr>
            <a:lvl2pPr marL="0" indent="0" algn="ctr">
              <a:lnSpc>
                <a:spcPct val="100000"/>
              </a:lnSpc>
              <a:spcBef>
                <a:spcPts val="0"/>
              </a:spcBef>
              <a:buNone/>
              <a:defRPr sz="1800">
                <a:latin typeface="+mn-lt"/>
              </a:defRPr>
            </a:lvl2pPr>
          </a:lstStyle>
          <a:p>
            <a:pPr lvl="0"/>
            <a:r>
              <a:rPr lang="en-US" dirty="0"/>
              <a:t>Click to add text</a:t>
            </a:r>
          </a:p>
          <a:p>
            <a:pPr lvl="1"/>
            <a:r>
              <a:rPr lang="en-US" dirty="0"/>
              <a:t>second level</a:t>
            </a:r>
          </a:p>
        </p:txBody>
      </p:sp>
    </p:spTree>
    <p:extLst>
      <p:ext uri="{BB962C8B-B14F-4D97-AF65-F5344CB8AC3E}">
        <p14:creationId xmlns:p14="http://schemas.microsoft.com/office/powerpoint/2010/main" val="12806280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6"/>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DFB3FE0-6224-1CB0-11C2-00DCD2B704ED}"/>
              </a:ext>
              <a:ext uri="{C183D7F6-B498-43B3-948B-1728B52AA6E4}">
                <adec:decorative xmlns:adec="http://schemas.microsoft.com/office/drawing/2017/decorative" val="1"/>
              </a:ext>
            </a:extLst>
          </p:cNvPr>
          <p:cNvGrpSpPr/>
          <p:nvPr userDrawn="1"/>
        </p:nvGrpSpPr>
        <p:grpSpPr>
          <a:xfrm>
            <a:off x="0" y="0"/>
            <a:ext cx="12192001" cy="6858000"/>
            <a:chOff x="0" y="0"/>
            <a:chExt cx="12192001" cy="6858000"/>
          </a:xfrm>
        </p:grpSpPr>
        <p:sp>
          <p:nvSpPr>
            <p:cNvPr id="23" name="Freeform: Shape 22">
              <a:extLst>
                <a:ext uri="{FF2B5EF4-FFF2-40B4-BE49-F238E27FC236}">
                  <a16:creationId xmlns:a16="http://schemas.microsoft.com/office/drawing/2014/main" id="{212AF459-3431-0E12-3599-26E4E00D03DA}"/>
                </a:ext>
              </a:extLst>
            </p:cNvPr>
            <p:cNvSpPr/>
            <p:nvPr userDrawn="1"/>
          </p:nvSpPr>
          <p:spPr>
            <a:xfrm>
              <a:off x="737754" y="1496371"/>
              <a:ext cx="11454247" cy="5361629"/>
            </a:xfrm>
            <a:custGeom>
              <a:avLst/>
              <a:gdLst>
                <a:gd name="connsiteX0" fmla="*/ 6289581 w 11454247"/>
                <a:gd name="connsiteY0" fmla="*/ 282 h 5361629"/>
                <a:gd name="connsiteX1" fmla="*/ 10470807 w 11454247"/>
                <a:gd name="connsiteY1" fmla="*/ 759302 h 5361629"/>
                <a:gd name="connsiteX2" fmla="*/ 11276049 w 11454247"/>
                <a:gd name="connsiteY2" fmla="*/ 1131122 h 5361629"/>
                <a:gd name="connsiteX3" fmla="*/ 11454247 w 11454247"/>
                <a:gd name="connsiteY3" fmla="*/ 1230436 h 5361629"/>
                <a:gd name="connsiteX4" fmla="*/ 11454247 w 11454247"/>
                <a:gd name="connsiteY4" fmla="*/ 5361629 h 5361629"/>
                <a:gd name="connsiteX5" fmla="*/ 380284 w 11454247"/>
                <a:gd name="connsiteY5" fmla="*/ 5361629 h 5361629"/>
                <a:gd name="connsiteX6" fmla="*/ 335545 w 11454247"/>
                <a:gd name="connsiteY6" fmla="*/ 5249207 h 5361629"/>
                <a:gd name="connsiteX7" fmla="*/ 397857 w 11454247"/>
                <a:gd name="connsiteY7" fmla="*/ 1927967 h 5361629"/>
                <a:gd name="connsiteX8" fmla="*/ 2970513 w 11454247"/>
                <a:gd name="connsiteY8" fmla="*/ 486859 h 5361629"/>
                <a:gd name="connsiteX9" fmla="*/ 6289581 w 11454247"/>
                <a:gd name="connsiteY9" fmla="*/ 282 h 536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4247" h="5361629">
                  <a:moveTo>
                    <a:pt x="6289581" y="282"/>
                  </a:moveTo>
                  <a:cubicBezTo>
                    <a:pt x="8465340" y="-14675"/>
                    <a:pt x="10006154" y="571178"/>
                    <a:pt x="10470807" y="759302"/>
                  </a:cubicBezTo>
                  <a:cubicBezTo>
                    <a:pt x="10778666" y="883899"/>
                    <a:pt x="11045023" y="1008258"/>
                    <a:pt x="11276049" y="1131122"/>
                  </a:cubicBezTo>
                  <a:lnTo>
                    <a:pt x="11454247" y="1230436"/>
                  </a:lnTo>
                  <a:lnTo>
                    <a:pt x="11454247" y="5361629"/>
                  </a:lnTo>
                  <a:lnTo>
                    <a:pt x="380284" y="5361629"/>
                  </a:lnTo>
                  <a:lnTo>
                    <a:pt x="335545" y="5249207"/>
                  </a:lnTo>
                  <a:cubicBezTo>
                    <a:pt x="-39263" y="4244088"/>
                    <a:pt x="-202610" y="2928326"/>
                    <a:pt x="397857" y="1927967"/>
                  </a:cubicBezTo>
                  <a:cubicBezTo>
                    <a:pt x="517170" y="1729198"/>
                    <a:pt x="951042" y="1069104"/>
                    <a:pt x="2970513" y="486859"/>
                  </a:cubicBezTo>
                  <a:cubicBezTo>
                    <a:pt x="4180432" y="138015"/>
                    <a:pt x="5300600" y="7081"/>
                    <a:pt x="6289581" y="282"/>
                  </a:cubicBezTo>
                  <a:close/>
                </a:path>
              </a:pathLst>
            </a:custGeom>
            <a:solidFill>
              <a:schemeClr val="tx2">
                <a:lumMod val="75000"/>
                <a:alpha val="43000"/>
              </a:schemeClr>
            </a:solidFill>
            <a:ln w="40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B520FF74-6126-AF6C-96C5-066C7B7B29A9}"/>
                </a:ext>
              </a:extLst>
            </p:cNvPr>
            <p:cNvSpPr/>
            <p:nvPr userDrawn="1"/>
          </p:nvSpPr>
          <p:spPr>
            <a:xfrm>
              <a:off x="0" y="0"/>
              <a:ext cx="8254792" cy="6858000"/>
            </a:xfrm>
            <a:custGeom>
              <a:avLst/>
              <a:gdLst>
                <a:gd name="connsiteX0" fmla="*/ 0 w 8254792"/>
                <a:gd name="connsiteY0" fmla="*/ 0 h 6858000"/>
                <a:gd name="connsiteX1" fmla="*/ 6376520 w 8254792"/>
                <a:gd name="connsiteY1" fmla="*/ 0 h 6858000"/>
                <a:gd name="connsiteX2" fmla="*/ 6476044 w 8254792"/>
                <a:gd name="connsiteY2" fmla="*/ 189247 h 6858000"/>
                <a:gd name="connsiteX3" fmla="*/ 8222355 w 8254792"/>
                <a:gd name="connsiteY3" fmla="*/ 6291375 h 6858000"/>
                <a:gd name="connsiteX4" fmla="*/ 8254792 w 8254792"/>
                <a:gd name="connsiteY4" fmla="*/ 6858000 h 6858000"/>
                <a:gd name="connsiteX5" fmla="*/ 0 w 825479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92" h="6858000">
                  <a:moveTo>
                    <a:pt x="0" y="0"/>
                  </a:moveTo>
                  <a:lnTo>
                    <a:pt x="6376520" y="0"/>
                  </a:lnTo>
                  <a:lnTo>
                    <a:pt x="6476044" y="189247"/>
                  </a:lnTo>
                  <a:cubicBezTo>
                    <a:pt x="7520839" y="2231293"/>
                    <a:pt x="8066945" y="4314694"/>
                    <a:pt x="8222355" y="6291375"/>
                  </a:cubicBezTo>
                  <a:lnTo>
                    <a:pt x="8254792" y="6858000"/>
                  </a:lnTo>
                  <a:lnTo>
                    <a:pt x="0" y="6858000"/>
                  </a:lnTo>
                  <a:close/>
                </a:path>
              </a:pathLst>
            </a:custGeom>
            <a:solidFill>
              <a:schemeClr val="tx2">
                <a:alpha val="63000"/>
              </a:schemeClr>
            </a:solidFill>
            <a:ln w="101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1793FDF9-650D-88C9-2662-4EA29991B514}"/>
                </a:ext>
              </a:extLst>
            </p:cNvPr>
            <p:cNvSpPr/>
            <p:nvPr userDrawn="1"/>
          </p:nvSpPr>
          <p:spPr>
            <a:xfrm>
              <a:off x="8419454" y="0"/>
              <a:ext cx="3772547" cy="6858000"/>
            </a:xfrm>
            <a:custGeom>
              <a:avLst/>
              <a:gdLst>
                <a:gd name="connsiteX0" fmla="*/ 726013 w 3772547"/>
                <a:gd name="connsiteY0" fmla="*/ 6699184 h 6858000"/>
                <a:gd name="connsiteX1" fmla="*/ 194178 w 3772547"/>
                <a:gd name="connsiteY1" fmla="*/ 6822271 h 6858000"/>
                <a:gd name="connsiteX2" fmla="*/ 646765 w 3772547"/>
                <a:gd name="connsiteY2" fmla="*/ 6837951 h 6858000"/>
                <a:gd name="connsiteX3" fmla="*/ 726013 w 3772547"/>
                <a:gd name="connsiteY3" fmla="*/ 6699184 h 6858000"/>
                <a:gd name="connsiteX4" fmla="*/ 2688876 w 3772547"/>
                <a:gd name="connsiteY4" fmla="*/ 6144480 h 6858000"/>
                <a:gd name="connsiteX5" fmla="*/ 2614489 w 3772547"/>
                <a:gd name="connsiteY5" fmla="*/ 6172461 h 6858000"/>
                <a:gd name="connsiteX6" fmla="*/ 2815497 w 3772547"/>
                <a:gd name="connsiteY6" fmla="*/ 6219317 h 6858000"/>
                <a:gd name="connsiteX7" fmla="*/ 2688876 w 3772547"/>
                <a:gd name="connsiteY7" fmla="*/ 6144480 h 6858000"/>
                <a:gd name="connsiteX8" fmla="*/ 1441445 w 3772547"/>
                <a:gd name="connsiteY8" fmla="*/ 5828515 h 6858000"/>
                <a:gd name="connsiteX9" fmla="*/ 1597267 w 3772547"/>
                <a:gd name="connsiteY9" fmla="*/ 6261382 h 6858000"/>
                <a:gd name="connsiteX10" fmla="*/ 1441445 w 3772547"/>
                <a:gd name="connsiteY10" fmla="*/ 5828515 h 6858000"/>
                <a:gd name="connsiteX11" fmla="*/ 564047 w 3772547"/>
                <a:gd name="connsiteY11" fmla="*/ 5081627 h 6858000"/>
                <a:gd name="connsiteX12" fmla="*/ 757435 w 3772547"/>
                <a:gd name="connsiteY12" fmla="*/ 5169001 h 6858000"/>
                <a:gd name="connsiteX13" fmla="*/ 714026 w 3772547"/>
                <a:gd name="connsiteY13" fmla="*/ 5699328 h 6858000"/>
                <a:gd name="connsiteX14" fmla="*/ 819070 w 3772547"/>
                <a:gd name="connsiteY14" fmla="*/ 5460266 h 6858000"/>
                <a:gd name="connsiteX15" fmla="*/ 910123 w 3772547"/>
                <a:gd name="connsiteY15" fmla="*/ 5219072 h 6858000"/>
                <a:gd name="connsiteX16" fmla="*/ 926416 w 3772547"/>
                <a:gd name="connsiteY16" fmla="*/ 5486336 h 6858000"/>
                <a:gd name="connsiteX17" fmla="*/ 855495 w 3772547"/>
                <a:gd name="connsiteY17" fmla="*/ 5763094 h 6858000"/>
                <a:gd name="connsiteX18" fmla="*/ 895041 w 3772547"/>
                <a:gd name="connsiteY18" fmla="*/ 5778538 h 6858000"/>
                <a:gd name="connsiteX19" fmla="*/ 992346 w 3772547"/>
                <a:gd name="connsiteY19" fmla="*/ 5526090 h 6858000"/>
                <a:gd name="connsiteX20" fmla="*/ 1173864 w 3772547"/>
                <a:gd name="connsiteY20" fmla="*/ 5315600 h 6858000"/>
                <a:gd name="connsiteX21" fmla="*/ 847270 w 3772547"/>
                <a:gd name="connsiteY21" fmla="*/ 6236585 h 6858000"/>
                <a:gd name="connsiteX22" fmla="*/ 887516 w 3772547"/>
                <a:gd name="connsiteY22" fmla="*/ 6255450 h 6858000"/>
                <a:gd name="connsiteX23" fmla="*/ 1071336 w 3772547"/>
                <a:gd name="connsiteY23" fmla="*/ 5951839 h 6858000"/>
                <a:gd name="connsiteX24" fmla="*/ 1316332 w 3772547"/>
                <a:gd name="connsiteY24" fmla="*/ 5639299 h 6858000"/>
                <a:gd name="connsiteX25" fmla="*/ 1111498 w 3772547"/>
                <a:gd name="connsiteY25" fmla="*/ 6097820 h 6858000"/>
                <a:gd name="connsiteX26" fmla="*/ 920399 w 3772547"/>
                <a:gd name="connsiteY26" fmla="*/ 6543321 h 6858000"/>
                <a:gd name="connsiteX27" fmla="*/ 1314769 w 3772547"/>
                <a:gd name="connsiteY27" fmla="*/ 6236867 h 6858000"/>
                <a:gd name="connsiteX28" fmla="*/ 913038 w 3772547"/>
                <a:gd name="connsiteY28" fmla="*/ 6774078 h 6858000"/>
                <a:gd name="connsiteX29" fmla="*/ 947061 w 3772547"/>
                <a:gd name="connsiteY29" fmla="*/ 6810132 h 6858000"/>
                <a:gd name="connsiteX30" fmla="*/ 1390926 w 3772547"/>
                <a:gd name="connsiteY30" fmla="*/ 6536333 h 6858000"/>
                <a:gd name="connsiteX31" fmla="*/ 1123175 w 3772547"/>
                <a:gd name="connsiteY31" fmla="*/ 6814290 h 6858000"/>
                <a:gd name="connsiteX32" fmla="*/ 1084679 w 3772547"/>
                <a:gd name="connsiteY32" fmla="*/ 6858000 h 6858000"/>
                <a:gd name="connsiteX33" fmla="*/ 104784 w 3772547"/>
                <a:gd name="connsiteY33" fmla="*/ 6858000 h 6858000"/>
                <a:gd name="connsiteX34" fmla="*/ 65939 w 3772547"/>
                <a:gd name="connsiteY34" fmla="*/ 6835675 h 6858000"/>
                <a:gd name="connsiteX35" fmla="*/ 10114 w 3772547"/>
                <a:gd name="connsiteY35" fmla="*/ 6774567 h 6858000"/>
                <a:gd name="connsiteX36" fmla="*/ 681555 w 3772547"/>
                <a:gd name="connsiteY36" fmla="*/ 6591378 h 6858000"/>
                <a:gd name="connsiteX37" fmla="*/ 680218 w 3772547"/>
                <a:gd name="connsiteY37" fmla="*/ 6550076 h 6858000"/>
                <a:gd name="connsiteX38" fmla="*/ 347901 w 3772547"/>
                <a:gd name="connsiteY38" fmla="*/ 6482043 h 6858000"/>
                <a:gd name="connsiteX39" fmla="*/ 0 w 3772547"/>
                <a:gd name="connsiteY39" fmla="*/ 6393672 h 6858000"/>
                <a:gd name="connsiteX40" fmla="*/ 388033 w 3772547"/>
                <a:gd name="connsiteY40" fmla="*/ 6370506 h 6858000"/>
                <a:gd name="connsiteX41" fmla="*/ 156945 w 3772547"/>
                <a:gd name="connsiteY41" fmla="*/ 6232625 h 6858000"/>
                <a:gd name="connsiteX42" fmla="*/ 5193 w 3772547"/>
                <a:gd name="connsiteY42" fmla="*/ 6042198 h 6858000"/>
                <a:gd name="connsiteX43" fmla="*/ 688533 w 3772547"/>
                <a:gd name="connsiteY43" fmla="*/ 6376141 h 6858000"/>
                <a:gd name="connsiteX44" fmla="*/ 542200 w 3772547"/>
                <a:gd name="connsiteY44" fmla="*/ 6201712 h 6858000"/>
                <a:gd name="connsiteX45" fmla="*/ 90835 w 3772547"/>
                <a:gd name="connsiteY45" fmla="*/ 5738677 h 6858000"/>
                <a:gd name="connsiteX46" fmla="*/ 57248 w 3772547"/>
                <a:gd name="connsiteY46" fmla="*/ 5630552 h 6858000"/>
                <a:gd name="connsiteX47" fmla="*/ 208489 w 3772547"/>
                <a:gd name="connsiteY47" fmla="*/ 5722256 h 6858000"/>
                <a:gd name="connsiteX48" fmla="*/ 515823 w 3772547"/>
                <a:gd name="connsiteY48" fmla="*/ 6062655 h 6858000"/>
                <a:gd name="connsiteX49" fmla="*/ 613381 w 3772547"/>
                <a:gd name="connsiteY49" fmla="*/ 6115194 h 6858000"/>
                <a:gd name="connsiteX50" fmla="*/ 557060 w 3772547"/>
                <a:gd name="connsiteY50" fmla="*/ 5991279 h 6858000"/>
                <a:gd name="connsiteX51" fmla="*/ 197498 w 3772547"/>
                <a:gd name="connsiteY51" fmla="*/ 5562003 h 6858000"/>
                <a:gd name="connsiteX52" fmla="*/ 119794 w 3772547"/>
                <a:gd name="connsiteY52" fmla="*/ 5447443 h 6858000"/>
                <a:gd name="connsiteX53" fmla="*/ 346001 w 3772547"/>
                <a:gd name="connsiteY53" fmla="*/ 5567315 h 6858000"/>
                <a:gd name="connsiteX54" fmla="*/ 530348 w 3772547"/>
                <a:gd name="connsiteY54" fmla="*/ 5742773 h 6858000"/>
                <a:gd name="connsiteX55" fmla="*/ 332108 w 3772547"/>
                <a:gd name="connsiteY55" fmla="*/ 5208571 h 6858000"/>
                <a:gd name="connsiteX56" fmla="*/ 549238 w 3772547"/>
                <a:gd name="connsiteY56" fmla="*/ 5418673 h 6858000"/>
                <a:gd name="connsiteX57" fmla="*/ 564047 w 3772547"/>
                <a:gd name="connsiteY57" fmla="*/ 5081627 h 6858000"/>
                <a:gd name="connsiteX58" fmla="*/ 3484566 w 3772547"/>
                <a:gd name="connsiteY58" fmla="*/ 5050701 h 6858000"/>
                <a:gd name="connsiteX59" fmla="*/ 3408344 w 3772547"/>
                <a:gd name="connsiteY59" fmla="*/ 5182198 h 6858000"/>
                <a:gd name="connsiteX60" fmla="*/ 3484566 w 3772547"/>
                <a:gd name="connsiteY60" fmla="*/ 5050701 h 6858000"/>
                <a:gd name="connsiteX61" fmla="*/ 3753012 w 3772547"/>
                <a:gd name="connsiteY61" fmla="*/ 4634545 h 6858000"/>
                <a:gd name="connsiteX62" fmla="*/ 3630314 w 3772547"/>
                <a:gd name="connsiteY62" fmla="*/ 5024030 h 6858000"/>
                <a:gd name="connsiteX63" fmla="*/ 3753012 w 3772547"/>
                <a:gd name="connsiteY63" fmla="*/ 4634545 h 6858000"/>
                <a:gd name="connsiteX64" fmla="*/ 2191761 w 3772547"/>
                <a:gd name="connsiteY64" fmla="*/ 3599906 h 6858000"/>
                <a:gd name="connsiteX65" fmla="*/ 2111338 w 3772547"/>
                <a:gd name="connsiteY65" fmla="*/ 4350890 h 6858000"/>
                <a:gd name="connsiteX66" fmla="*/ 2191761 w 3772547"/>
                <a:gd name="connsiteY66" fmla="*/ 3599906 h 6858000"/>
                <a:gd name="connsiteX67" fmla="*/ 2139285 w 3772547"/>
                <a:gd name="connsiteY67" fmla="*/ 2984627 h 6858000"/>
                <a:gd name="connsiteX68" fmla="*/ 2038114 w 3772547"/>
                <a:gd name="connsiteY68" fmla="*/ 3424594 h 6858000"/>
                <a:gd name="connsiteX69" fmla="*/ 2229896 w 3772547"/>
                <a:gd name="connsiteY69" fmla="*/ 3220086 h 6858000"/>
                <a:gd name="connsiteX70" fmla="*/ 2139285 w 3772547"/>
                <a:gd name="connsiteY70" fmla="*/ 2984627 h 6858000"/>
                <a:gd name="connsiteX71" fmla="*/ 2045357 w 3772547"/>
                <a:gd name="connsiteY71" fmla="*/ 2781680 h 6858000"/>
                <a:gd name="connsiteX72" fmla="*/ 1898928 w 3772547"/>
                <a:gd name="connsiteY72" fmla="*/ 3505280 h 6858000"/>
                <a:gd name="connsiteX73" fmla="*/ 1913499 w 3772547"/>
                <a:gd name="connsiteY73" fmla="*/ 3495177 h 6858000"/>
                <a:gd name="connsiteX74" fmla="*/ 2099086 w 3772547"/>
                <a:gd name="connsiteY74" fmla="*/ 2879039 h 6858000"/>
                <a:gd name="connsiteX75" fmla="*/ 2045357 w 3772547"/>
                <a:gd name="connsiteY75" fmla="*/ 2781680 h 6858000"/>
                <a:gd name="connsiteX76" fmla="*/ 2445714 w 3772547"/>
                <a:gd name="connsiteY76" fmla="*/ 657549 h 6858000"/>
                <a:gd name="connsiteX77" fmla="*/ 2408187 w 3772547"/>
                <a:gd name="connsiteY77" fmla="*/ 672815 h 6858000"/>
                <a:gd name="connsiteX78" fmla="*/ 2543521 w 3772547"/>
                <a:gd name="connsiteY78" fmla="*/ 1091573 h 6858000"/>
                <a:gd name="connsiteX79" fmla="*/ 2534234 w 3772547"/>
                <a:gd name="connsiteY79" fmla="*/ 866591 h 6858000"/>
                <a:gd name="connsiteX80" fmla="*/ 2445714 w 3772547"/>
                <a:gd name="connsiteY80" fmla="*/ 657549 h 6858000"/>
                <a:gd name="connsiteX81" fmla="*/ 2412873 w 3772547"/>
                <a:gd name="connsiteY81" fmla="*/ 0 h 6858000"/>
                <a:gd name="connsiteX82" fmla="*/ 2529957 w 3772547"/>
                <a:gd name="connsiteY82" fmla="*/ 0 h 6858000"/>
                <a:gd name="connsiteX83" fmla="*/ 2583860 w 3772547"/>
                <a:gd name="connsiteY83" fmla="*/ 285134 h 6858000"/>
                <a:gd name="connsiteX84" fmla="*/ 2643016 w 3772547"/>
                <a:gd name="connsiteY84" fmla="*/ 577351 h 6858000"/>
                <a:gd name="connsiteX85" fmla="*/ 2683825 w 3772547"/>
                <a:gd name="connsiteY85" fmla="*/ 676637 h 6858000"/>
                <a:gd name="connsiteX86" fmla="*/ 2709915 w 3772547"/>
                <a:gd name="connsiteY86" fmla="*/ 60368 h 6858000"/>
                <a:gd name="connsiteX87" fmla="*/ 2715689 w 3772547"/>
                <a:gd name="connsiteY87" fmla="*/ 0 h 6858000"/>
                <a:gd name="connsiteX88" fmla="*/ 2823803 w 3772547"/>
                <a:gd name="connsiteY88" fmla="*/ 0 h 6858000"/>
                <a:gd name="connsiteX89" fmla="*/ 2795833 w 3772547"/>
                <a:gd name="connsiteY89" fmla="*/ 345165 h 6858000"/>
                <a:gd name="connsiteX90" fmla="*/ 2832734 w 3772547"/>
                <a:gd name="connsiteY90" fmla="*/ 352359 h 6858000"/>
                <a:gd name="connsiteX91" fmla="*/ 2978848 w 3772547"/>
                <a:gd name="connsiteY91" fmla="*/ 0 h 6858000"/>
                <a:gd name="connsiteX92" fmla="*/ 3056356 w 3772547"/>
                <a:gd name="connsiteY92" fmla="*/ 0 h 6858000"/>
                <a:gd name="connsiteX93" fmla="*/ 3064838 w 3772547"/>
                <a:gd name="connsiteY93" fmla="*/ 8688 h 6858000"/>
                <a:gd name="connsiteX94" fmla="*/ 3058339 w 3772547"/>
                <a:gd name="connsiteY94" fmla="*/ 73950 h 6858000"/>
                <a:gd name="connsiteX95" fmla="*/ 2964524 w 3772547"/>
                <a:gd name="connsiteY95" fmla="*/ 397907 h 6858000"/>
                <a:gd name="connsiteX96" fmla="*/ 3198449 w 3772547"/>
                <a:gd name="connsiteY96" fmla="*/ 227319 h 6858000"/>
                <a:gd name="connsiteX97" fmla="*/ 3028251 w 3772547"/>
                <a:gd name="connsiteY97" fmla="*/ 532426 h 6858000"/>
                <a:gd name="connsiteX98" fmla="*/ 3051113 w 3772547"/>
                <a:gd name="connsiteY98" fmla="*/ 555790 h 6858000"/>
                <a:gd name="connsiteX99" fmla="*/ 3319980 w 3772547"/>
                <a:gd name="connsiteY99" fmla="*/ 335305 h 6858000"/>
                <a:gd name="connsiteX100" fmla="*/ 3150131 w 3772547"/>
                <a:gd name="connsiteY100" fmla="*/ 588787 h 6858000"/>
                <a:gd name="connsiteX101" fmla="*/ 2951622 w 3772547"/>
                <a:gd name="connsiteY101" fmla="*/ 848597 h 6858000"/>
                <a:gd name="connsiteX102" fmla="*/ 2818780 w 3772547"/>
                <a:gd name="connsiteY102" fmla="*/ 1141086 h 6858000"/>
                <a:gd name="connsiteX103" fmla="*/ 3295693 w 3772547"/>
                <a:gd name="connsiteY103" fmla="*/ 725838 h 6858000"/>
                <a:gd name="connsiteX104" fmla="*/ 3228111 w 3772547"/>
                <a:gd name="connsiteY104" fmla="*/ 839179 h 6858000"/>
                <a:gd name="connsiteX105" fmla="*/ 2753013 w 3772547"/>
                <a:gd name="connsiteY105" fmla="*/ 1396598 h 6858000"/>
                <a:gd name="connsiteX106" fmla="*/ 2672132 w 3772547"/>
                <a:gd name="connsiteY106" fmla="*/ 1595804 h 6858000"/>
                <a:gd name="connsiteX107" fmla="*/ 3258502 w 3772547"/>
                <a:gd name="connsiteY107" fmla="*/ 1102139 h 6858000"/>
                <a:gd name="connsiteX108" fmla="*/ 3353759 w 3772547"/>
                <a:gd name="connsiteY108" fmla="*/ 1102882 h 6858000"/>
                <a:gd name="connsiteX109" fmla="*/ 3014951 w 3772547"/>
                <a:gd name="connsiteY109" fmla="*/ 1411295 h 6858000"/>
                <a:gd name="connsiteX110" fmla="*/ 2682237 w 3772547"/>
                <a:gd name="connsiteY110" fmla="*/ 1733193 h 6858000"/>
                <a:gd name="connsiteX111" fmla="*/ 2479450 w 3772547"/>
                <a:gd name="connsiteY111" fmla="*/ 2083440 h 6858000"/>
                <a:gd name="connsiteX112" fmla="*/ 2503532 w 3772547"/>
                <a:gd name="connsiteY112" fmla="*/ 2094203 h 6858000"/>
                <a:gd name="connsiteX113" fmla="*/ 3206149 w 3772547"/>
                <a:gd name="connsiteY113" fmla="*/ 1363939 h 6858000"/>
                <a:gd name="connsiteX114" fmla="*/ 3265856 w 3772547"/>
                <a:gd name="connsiteY114" fmla="*/ 1382632 h 6858000"/>
                <a:gd name="connsiteX115" fmla="*/ 2504245 w 3772547"/>
                <a:gd name="connsiteY115" fmla="*/ 2409548 h 6858000"/>
                <a:gd name="connsiteX116" fmla="*/ 2953868 w 3772547"/>
                <a:gd name="connsiteY116" fmla="*/ 1933115 h 6858000"/>
                <a:gd name="connsiteX117" fmla="*/ 2937109 w 3772547"/>
                <a:gd name="connsiteY117" fmla="*/ 2021824 h 6858000"/>
                <a:gd name="connsiteX118" fmla="*/ 2895476 w 3772547"/>
                <a:gd name="connsiteY118" fmla="*/ 2086629 h 6858000"/>
                <a:gd name="connsiteX119" fmla="*/ 2484341 w 3772547"/>
                <a:gd name="connsiteY119" fmla="*/ 2596541 h 6858000"/>
                <a:gd name="connsiteX120" fmla="*/ 2400519 w 3772547"/>
                <a:gd name="connsiteY120" fmla="*/ 2782567 h 6858000"/>
                <a:gd name="connsiteX121" fmla="*/ 2330841 w 3772547"/>
                <a:gd name="connsiteY121" fmla="*/ 3670574 h 6858000"/>
                <a:gd name="connsiteX122" fmla="*/ 2359272 w 3772547"/>
                <a:gd name="connsiteY122" fmla="*/ 3586608 h 6858000"/>
                <a:gd name="connsiteX123" fmla="*/ 2609271 w 3772547"/>
                <a:gd name="connsiteY123" fmla="*/ 2621396 h 6858000"/>
                <a:gd name="connsiteX124" fmla="*/ 2730771 w 3772547"/>
                <a:gd name="connsiteY124" fmla="*/ 2510111 h 6858000"/>
                <a:gd name="connsiteX125" fmla="*/ 2590012 w 3772547"/>
                <a:gd name="connsiteY125" fmla="*/ 2944858 h 6858000"/>
                <a:gd name="connsiteX126" fmla="*/ 3113847 w 3772547"/>
                <a:gd name="connsiteY126" fmla="*/ 2153223 h 6858000"/>
                <a:gd name="connsiteX127" fmla="*/ 2689048 w 3772547"/>
                <a:gd name="connsiteY127" fmla="*/ 3068366 h 6858000"/>
                <a:gd name="connsiteX128" fmla="*/ 3514969 w 3772547"/>
                <a:gd name="connsiteY128" fmla="*/ 2018815 h 6858000"/>
                <a:gd name="connsiteX129" fmla="*/ 3558525 w 3772547"/>
                <a:gd name="connsiteY129" fmla="*/ 2051496 h 6858000"/>
                <a:gd name="connsiteX130" fmla="*/ 3255544 w 3772547"/>
                <a:gd name="connsiteY130" fmla="*/ 2477792 h 6858000"/>
                <a:gd name="connsiteX131" fmla="*/ 3272311 w 3772547"/>
                <a:gd name="connsiteY131" fmla="*/ 2487672 h 6858000"/>
                <a:gd name="connsiteX132" fmla="*/ 3772547 w 3772547"/>
                <a:gd name="connsiteY132" fmla="*/ 2100610 h 6858000"/>
                <a:gd name="connsiteX133" fmla="*/ 3772547 w 3772547"/>
                <a:gd name="connsiteY133" fmla="*/ 2150086 h 6858000"/>
                <a:gd name="connsiteX134" fmla="*/ 3505352 w 3772547"/>
                <a:gd name="connsiteY134" fmla="*/ 2400889 h 6858000"/>
                <a:gd name="connsiteX135" fmla="*/ 3187478 w 3772547"/>
                <a:gd name="connsiteY135" fmla="*/ 2749928 h 6858000"/>
                <a:gd name="connsiteX136" fmla="*/ 3759511 w 3772547"/>
                <a:gd name="connsiteY136" fmla="*/ 2519092 h 6858000"/>
                <a:gd name="connsiteX137" fmla="*/ 2813207 w 3772547"/>
                <a:gd name="connsiteY137" fmla="*/ 3200760 h 6858000"/>
                <a:gd name="connsiteX138" fmla="*/ 3528616 w 3772547"/>
                <a:gd name="connsiteY138" fmla="*/ 3002414 h 6858000"/>
                <a:gd name="connsiteX139" fmla="*/ 3541229 w 3772547"/>
                <a:gd name="connsiteY139" fmla="*/ 3041889 h 6858000"/>
                <a:gd name="connsiteX140" fmla="*/ 2892796 w 3772547"/>
                <a:gd name="connsiteY140" fmla="*/ 3308281 h 6858000"/>
                <a:gd name="connsiteX141" fmla="*/ 2900491 w 3772547"/>
                <a:gd name="connsiteY141" fmla="*/ 3331893 h 6858000"/>
                <a:gd name="connsiteX142" fmla="*/ 3259179 w 3772547"/>
                <a:gd name="connsiteY142" fmla="*/ 3257227 h 6858000"/>
                <a:gd name="connsiteX143" fmla="*/ 3276087 w 3772547"/>
                <a:gd name="connsiteY143" fmla="*/ 3296775 h 6858000"/>
                <a:gd name="connsiteX144" fmla="*/ 3175844 w 3772547"/>
                <a:gd name="connsiteY144" fmla="*/ 3352877 h 6858000"/>
                <a:gd name="connsiteX145" fmla="*/ 2595847 w 3772547"/>
                <a:gd name="connsiteY145" fmla="*/ 3561108 h 6858000"/>
                <a:gd name="connsiteX146" fmla="*/ 2486394 w 3772547"/>
                <a:gd name="connsiteY146" fmla="*/ 3707944 h 6858000"/>
                <a:gd name="connsiteX147" fmla="*/ 3179439 w 3772547"/>
                <a:gd name="connsiteY147" fmla="*/ 3601116 h 6858000"/>
                <a:gd name="connsiteX148" fmla="*/ 2540349 w 3772547"/>
                <a:gd name="connsiteY148" fmla="*/ 3814523 h 6858000"/>
                <a:gd name="connsiteX149" fmla="*/ 2356656 w 3772547"/>
                <a:gd name="connsiteY149" fmla="*/ 3980794 h 6858000"/>
                <a:gd name="connsiteX150" fmla="*/ 2260967 w 3772547"/>
                <a:gd name="connsiteY150" fmla="*/ 4120542 h 6858000"/>
                <a:gd name="connsiteX151" fmla="*/ 2290263 w 3772547"/>
                <a:gd name="connsiteY151" fmla="*/ 4152097 h 6858000"/>
                <a:gd name="connsiteX152" fmla="*/ 2756331 w 3772547"/>
                <a:gd name="connsiteY152" fmla="*/ 3888019 h 6858000"/>
                <a:gd name="connsiteX153" fmla="*/ 2777414 w 3772547"/>
                <a:gd name="connsiteY153" fmla="*/ 3911984 h 6858000"/>
                <a:gd name="connsiteX154" fmla="*/ 2716348 w 3772547"/>
                <a:gd name="connsiteY154" fmla="*/ 3982895 h 6858000"/>
                <a:gd name="connsiteX155" fmla="*/ 2372228 w 3772547"/>
                <a:gd name="connsiteY155" fmla="*/ 4230625 h 6858000"/>
                <a:gd name="connsiteX156" fmla="*/ 2240762 w 3772547"/>
                <a:gd name="connsiteY156" fmla="*/ 4379105 h 6858000"/>
                <a:gd name="connsiteX157" fmla="*/ 2268988 w 3772547"/>
                <a:gd name="connsiteY157" fmla="*/ 4406600 h 6858000"/>
                <a:gd name="connsiteX158" fmla="*/ 2485245 w 3772547"/>
                <a:gd name="connsiteY158" fmla="*/ 4257675 h 6858000"/>
                <a:gd name="connsiteX159" fmla="*/ 2708599 w 3772547"/>
                <a:gd name="connsiteY159" fmla="*/ 4160754 h 6858000"/>
                <a:gd name="connsiteX160" fmla="*/ 2154688 w 3772547"/>
                <a:gd name="connsiteY160" fmla="*/ 4784867 h 6858000"/>
                <a:gd name="connsiteX161" fmla="*/ 2645822 w 3772547"/>
                <a:gd name="connsiteY161" fmla="*/ 4556058 h 6858000"/>
                <a:gd name="connsiteX162" fmla="*/ 2227510 w 3772547"/>
                <a:gd name="connsiteY162" fmla="*/ 4881418 h 6858000"/>
                <a:gd name="connsiteX163" fmla="*/ 2057993 w 3772547"/>
                <a:gd name="connsiteY163" fmla="*/ 5282600 h 6858000"/>
                <a:gd name="connsiteX164" fmla="*/ 2728941 w 3772547"/>
                <a:gd name="connsiteY164" fmla="*/ 4908031 h 6858000"/>
                <a:gd name="connsiteX165" fmla="*/ 2349504 w 3772547"/>
                <a:gd name="connsiteY165" fmla="*/ 5213099 h 6858000"/>
                <a:gd name="connsiteX166" fmla="*/ 2039798 w 3772547"/>
                <a:gd name="connsiteY166" fmla="*/ 5473283 h 6858000"/>
                <a:gd name="connsiteX167" fmla="*/ 2050129 w 3772547"/>
                <a:gd name="connsiteY167" fmla="*/ 5658139 h 6858000"/>
                <a:gd name="connsiteX168" fmla="*/ 2401412 w 3772547"/>
                <a:gd name="connsiteY168" fmla="*/ 5427953 h 6858000"/>
                <a:gd name="connsiteX169" fmla="*/ 1987248 w 3772547"/>
                <a:gd name="connsiteY169" fmla="*/ 6524803 h 6858000"/>
                <a:gd name="connsiteX170" fmla="*/ 2229444 w 3772547"/>
                <a:gd name="connsiteY170" fmla="*/ 6228751 h 6858000"/>
                <a:gd name="connsiteX171" fmla="*/ 2630547 w 3772547"/>
                <a:gd name="connsiteY171" fmla="*/ 5393994 h 6858000"/>
                <a:gd name="connsiteX172" fmla="*/ 2693638 w 3772547"/>
                <a:gd name="connsiteY172" fmla="*/ 5345714 h 6858000"/>
                <a:gd name="connsiteX173" fmla="*/ 2415454 w 3772547"/>
                <a:gd name="connsiteY173" fmla="*/ 6059869 h 6858000"/>
                <a:gd name="connsiteX174" fmla="*/ 2673329 w 3772547"/>
                <a:gd name="connsiteY174" fmla="*/ 5824049 h 6858000"/>
                <a:gd name="connsiteX175" fmla="*/ 3239985 w 3772547"/>
                <a:gd name="connsiteY175" fmla="*/ 4880653 h 6858000"/>
                <a:gd name="connsiteX176" fmla="*/ 3375154 w 3772547"/>
                <a:gd name="connsiteY176" fmla="*/ 4684141 h 6858000"/>
                <a:gd name="connsiteX177" fmla="*/ 3406641 w 3772547"/>
                <a:gd name="connsiteY177" fmla="*/ 4705508 h 6858000"/>
                <a:gd name="connsiteX178" fmla="*/ 2954865 w 3772547"/>
                <a:gd name="connsiteY178" fmla="*/ 5548237 h 6858000"/>
                <a:gd name="connsiteX179" fmla="*/ 2986919 w 3772547"/>
                <a:gd name="connsiteY179" fmla="*/ 5573525 h 6858000"/>
                <a:gd name="connsiteX180" fmla="*/ 3170208 w 3772547"/>
                <a:gd name="connsiteY180" fmla="*/ 5370514 h 6858000"/>
                <a:gd name="connsiteX181" fmla="*/ 3548793 w 3772547"/>
                <a:gd name="connsiteY181" fmla="*/ 4720432 h 6858000"/>
                <a:gd name="connsiteX182" fmla="*/ 3643719 w 3772547"/>
                <a:gd name="connsiteY182" fmla="*/ 4428558 h 6858000"/>
                <a:gd name="connsiteX183" fmla="*/ 3748137 w 3772547"/>
                <a:gd name="connsiteY183" fmla="*/ 4356872 h 6858000"/>
                <a:gd name="connsiteX184" fmla="*/ 3749459 w 3772547"/>
                <a:gd name="connsiteY184" fmla="*/ 4559249 h 6858000"/>
                <a:gd name="connsiteX185" fmla="*/ 3772547 w 3772547"/>
                <a:gd name="connsiteY185" fmla="*/ 4522718 h 6858000"/>
                <a:gd name="connsiteX186" fmla="*/ 3772547 w 3772547"/>
                <a:gd name="connsiteY186" fmla="*/ 5175880 h 6858000"/>
                <a:gd name="connsiteX187" fmla="*/ 3746445 w 3772547"/>
                <a:gd name="connsiteY187" fmla="*/ 5187135 h 6858000"/>
                <a:gd name="connsiteX188" fmla="*/ 3654602 w 3772547"/>
                <a:gd name="connsiteY188" fmla="*/ 5281584 h 6858000"/>
                <a:gd name="connsiteX189" fmla="*/ 3772547 w 3772547"/>
                <a:gd name="connsiteY189" fmla="*/ 5292972 h 6858000"/>
                <a:gd name="connsiteX190" fmla="*/ 3772547 w 3772547"/>
                <a:gd name="connsiteY190" fmla="*/ 5392015 h 6858000"/>
                <a:gd name="connsiteX191" fmla="*/ 3592335 w 3772547"/>
                <a:gd name="connsiteY191" fmla="*/ 5399303 h 6858000"/>
                <a:gd name="connsiteX192" fmla="*/ 3418032 w 3772547"/>
                <a:gd name="connsiteY192" fmla="*/ 5443922 h 6858000"/>
                <a:gd name="connsiteX193" fmla="*/ 3417889 w 3772547"/>
                <a:gd name="connsiteY193" fmla="*/ 5490752 h 6858000"/>
                <a:gd name="connsiteX194" fmla="*/ 3772547 w 3772547"/>
                <a:gd name="connsiteY194" fmla="*/ 5529147 h 6858000"/>
                <a:gd name="connsiteX195" fmla="*/ 3772547 w 3772547"/>
                <a:gd name="connsiteY195" fmla="*/ 5605381 h 6858000"/>
                <a:gd name="connsiteX196" fmla="*/ 3629414 w 3772547"/>
                <a:gd name="connsiteY196" fmla="*/ 5612078 h 6858000"/>
                <a:gd name="connsiteX197" fmla="*/ 3219677 w 3772547"/>
                <a:gd name="connsiteY197" fmla="*/ 5610572 h 6858000"/>
                <a:gd name="connsiteX198" fmla="*/ 3762799 w 3772547"/>
                <a:gd name="connsiteY198" fmla="*/ 5835833 h 6858000"/>
                <a:gd name="connsiteX199" fmla="*/ 3030643 w 3772547"/>
                <a:gd name="connsiteY199" fmla="*/ 5748475 h 6858000"/>
                <a:gd name="connsiteX200" fmla="*/ 2992944 w 3772547"/>
                <a:gd name="connsiteY200" fmla="*/ 5804637 h 6858000"/>
                <a:gd name="connsiteX201" fmla="*/ 3519784 w 3772547"/>
                <a:gd name="connsiteY201" fmla="*/ 6074558 h 6858000"/>
                <a:gd name="connsiteX202" fmla="*/ 2885684 w 3772547"/>
                <a:gd name="connsiteY202" fmla="*/ 5903036 h 6858000"/>
                <a:gd name="connsiteX203" fmla="*/ 2775550 w 3772547"/>
                <a:gd name="connsiteY203" fmla="*/ 6022215 h 6858000"/>
                <a:gd name="connsiteX204" fmla="*/ 3423078 w 3772547"/>
                <a:gd name="connsiteY204" fmla="*/ 6260366 h 6858000"/>
                <a:gd name="connsiteX205" fmla="*/ 3420560 w 3772547"/>
                <a:gd name="connsiteY205" fmla="*/ 6297941 h 6858000"/>
                <a:gd name="connsiteX206" fmla="*/ 3199016 w 3772547"/>
                <a:gd name="connsiteY206" fmla="*/ 6323697 h 6858000"/>
                <a:gd name="connsiteX207" fmla="*/ 3258069 w 3772547"/>
                <a:gd name="connsiteY207" fmla="*/ 6397164 h 6858000"/>
                <a:gd name="connsiteX208" fmla="*/ 2523644 w 3772547"/>
                <a:gd name="connsiteY208" fmla="*/ 6332364 h 6858000"/>
                <a:gd name="connsiteX209" fmla="*/ 3238170 w 3772547"/>
                <a:gd name="connsiteY209" fmla="*/ 6507658 h 6858000"/>
                <a:gd name="connsiteX210" fmla="*/ 3127035 w 3772547"/>
                <a:gd name="connsiteY210" fmla="*/ 6550069 h 6858000"/>
                <a:gd name="connsiteX211" fmla="*/ 2746596 w 3772547"/>
                <a:gd name="connsiteY211" fmla="*/ 6488535 h 6858000"/>
                <a:gd name="connsiteX212" fmla="*/ 2424002 w 3772547"/>
                <a:gd name="connsiteY212" fmla="*/ 6428494 h 6858000"/>
                <a:gd name="connsiteX213" fmla="*/ 2280606 w 3772547"/>
                <a:gd name="connsiteY213" fmla="*/ 6488659 h 6858000"/>
                <a:gd name="connsiteX214" fmla="*/ 3060078 w 3772547"/>
                <a:gd name="connsiteY214" fmla="*/ 6640951 h 6858000"/>
                <a:gd name="connsiteX215" fmla="*/ 2763439 w 3772547"/>
                <a:gd name="connsiteY215" fmla="*/ 6669212 h 6858000"/>
                <a:gd name="connsiteX216" fmla="*/ 2284249 w 3772547"/>
                <a:gd name="connsiteY216" fmla="*/ 6611926 h 6858000"/>
                <a:gd name="connsiteX217" fmla="*/ 2088752 w 3772547"/>
                <a:gd name="connsiteY217" fmla="*/ 6735705 h 6858000"/>
                <a:gd name="connsiteX218" fmla="*/ 2744260 w 3772547"/>
                <a:gd name="connsiteY218" fmla="*/ 6835388 h 6858000"/>
                <a:gd name="connsiteX219" fmla="*/ 2666732 w 3772547"/>
                <a:gd name="connsiteY219" fmla="*/ 6858000 h 6858000"/>
                <a:gd name="connsiteX220" fmla="*/ 1726042 w 3772547"/>
                <a:gd name="connsiteY220" fmla="*/ 6858000 h 6858000"/>
                <a:gd name="connsiteX221" fmla="*/ 1735077 w 3772547"/>
                <a:gd name="connsiteY221" fmla="*/ 6850032 h 6858000"/>
                <a:gd name="connsiteX222" fmla="*/ 1834534 w 3772547"/>
                <a:gd name="connsiteY222" fmla="*/ 6682133 h 6858000"/>
                <a:gd name="connsiteX223" fmla="*/ 2017500 w 3772547"/>
                <a:gd name="connsiteY223" fmla="*/ 6178426 h 6858000"/>
                <a:gd name="connsiteX224" fmla="*/ 2254753 w 3772547"/>
                <a:gd name="connsiteY224" fmla="*/ 5677413 h 6858000"/>
                <a:gd name="connsiteX225" fmla="*/ 1840100 w 3772547"/>
                <a:gd name="connsiteY225" fmla="*/ 6109882 h 6858000"/>
                <a:gd name="connsiteX226" fmla="*/ 1624328 w 3772547"/>
                <a:gd name="connsiteY226" fmla="*/ 6765710 h 6858000"/>
                <a:gd name="connsiteX227" fmla="*/ 1598196 w 3772547"/>
                <a:gd name="connsiteY227" fmla="*/ 6858000 h 6858000"/>
                <a:gd name="connsiteX228" fmla="*/ 1329551 w 3772547"/>
                <a:gd name="connsiteY228" fmla="*/ 6858000 h 6858000"/>
                <a:gd name="connsiteX229" fmla="*/ 1498508 w 3772547"/>
                <a:gd name="connsiteY229" fmla="*/ 6525294 h 6858000"/>
                <a:gd name="connsiteX230" fmla="*/ 1487939 w 3772547"/>
                <a:gd name="connsiteY230" fmla="*/ 6309126 h 6858000"/>
                <a:gd name="connsiteX231" fmla="*/ 1373642 w 3772547"/>
                <a:gd name="connsiteY231" fmla="*/ 6107724 h 6858000"/>
                <a:gd name="connsiteX232" fmla="*/ 1377198 w 3772547"/>
                <a:gd name="connsiteY232" fmla="*/ 5748269 h 6858000"/>
                <a:gd name="connsiteX233" fmla="*/ 1395219 w 3772547"/>
                <a:gd name="connsiteY233" fmla="*/ 5636733 h 6858000"/>
                <a:gd name="connsiteX234" fmla="*/ 1703951 w 3772547"/>
                <a:gd name="connsiteY234" fmla="*/ 5953804 h 6858000"/>
                <a:gd name="connsiteX235" fmla="*/ 1783768 w 3772547"/>
                <a:gd name="connsiteY235" fmla="*/ 5780710 h 6858000"/>
                <a:gd name="connsiteX236" fmla="*/ 1498333 w 3772547"/>
                <a:gd name="connsiteY236" fmla="*/ 5414932 h 6858000"/>
                <a:gd name="connsiteX237" fmla="*/ 1651493 w 3772547"/>
                <a:gd name="connsiteY237" fmla="*/ 5284117 h 6858000"/>
                <a:gd name="connsiteX238" fmla="*/ 1899695 w 3772547"/>
                <a:gd name="connsiteY238" fmla="*/ 5456752 h 6858000"/>
                <a:gd name="connsiteX239" fmla="*/ 1846783 w 3772547"/>
                <a:gd name="connsiteY239" fmla="*/ 5310048 h 6858000"/>
                <a:gd name="connsiteX240" fmla="*/ 1559454 w 3772547"/>
                <a:gd name="connsiteY240" fmla="*/ 4997634 h 6858000"/>
                <a:gd name="connsiteX241" fmla="*/ 1440197 w 3772547"/>
                <a:gd name="connsiteY241" fmla="*/ 4790594 h 6858000"/>
                <a:gd name="connsiteX242" fmla="*/ 1820387 w 3772547"/>
                <a:gd name="connsiteY242" fmla="*/ 5118730 h 6858000"/>
                <a:gd name="connsiteX243" fmla="*/ 1764530 w 3772547"/>
                <a:gd name="connsiteY243" fmla="*/ 4928677 h 6858000"/>
                <a:gd name="connsiteX244" fmla="*/ 1197377 w 3772547"/>
                <a:gd name="connsiteY244" fmla="*/ 4422766 h 6858000"/>
                <a:gd name="connsiteX245" fmla="*/ 1310537 w 3772547"/>
                <a:gd name="connsiteY245" fmla="*/ 4402986 h 6858000"/>
                <a:gd name="connsiteX246" fmla="*/ 1660484 w 3772547"/>
                <a:gd name="connsiteY246" fmla="*/ 4672917 h 6858000"/>
                <a:gd name="connsiteX247" fmla="*/ 1775842 w 3772547"/>
                <a:gd name="connsiteY247" fmla="*/ 4779788 h 6858000"/>
                <a:gd name="connsiteX248" fmla="*/ 1614496 w 3772547"/>
                <a:gd name="connsiteY248" fmla="*/ 4405777 h 6858000"/>
                <a:gd name="connsiteX249" fmla="*/ 1199467 w 3772547"/>
                <a:gd name="connsiteY249" fmla="*/ 4159350 h 6858000"/>
                <a:gd name="connsiteX250" fmla="*/ 1091551 w 3772547"/>
                <a:gd name="connsiteY250" fmla="*/ 4060939 h 6858000"/>
                <a:gd name="connsiteX251" fmla="*/ 1445828 w 3772547"/>
                <a:gd name="connsiteY251" fmla="*/ 4183881 h 6858000"/>
                <a:gd name="connsiteX252" fmla="*/ 1742683 w 3772547"/>
                <a:gd name="connsiteY252" fmla="*/ 4356083 h 6858000"/>
                <a:gd name="connsiteX253" fmla="*/ 1684025 w 3772547"/>
                <a:gd name="connsiteY253" fmla="*/ 4182519 h 6858000"/>
                <a:gd name="connsiteX254" fmla="*/ 1263849 w 3772547"/>
                <a:gd name="connsiteY254" fmla="*/ 3842591 h 6858000"/>
                <a:gd name="connsiteX255" fmla="*/ 1128414 w 3772547"/>
                <a:gd name="connsiteY255" fmla="*/ 3712025 h 6858000"/>
                <a:gd name="connsiteX256" fmla="*/ 1440807 w 3772547"/>
                <a:gd name="connsiteY256" fmla="*/ 3846370 h 6858000"/>
                <a:gd name="connsiteX257" fmla="*/ 1726425 w 3772547"/>
                <a:gd name="connsiteY257" fmla="*/ 4086673 h 6858000"/>
                <a:gd name="connsiteX258" fmla="*/ 1637128 w 3772547"/>
                <a:gd name="connsiteY258" fmla="*/ 3810084 h 6858000"/>
                <a:gd name="connsiteX259" fmla="*/ 1070112 w 3772547"/>
                <a:gd name="connsiteY259" fmla="*/ 3410339 h 6858000"/>
                <a:gd name="connsiteX260" fmla="*/ 977638 w 3772547"/>
                <a:gd name="connsiteY260" fmla="*/ 3302596 h 6858000"/>
                <a:gd name="connsiteX261" fmla="*/ 1669297 w 3772547"/>
                <a:gd name="connsiteY261" fmla="*/ 3675941 h 6858000"/>
                <a:gd name="connsiteX262" fmla="*/ 1606746 w 3772547"/>
                <a:gd name="connsiteY262" fmla="*/ 3539045 h 6858000"/>
                <a:gd name="connsiteX263" fmla="*/ 1242819 w 3772547"/>
                <a:gd name="connsiteY263" fmla="*/ 3113985 h 6858000"/>
                <a:gd name="connsiteX264" fmla="*/ 1132289 w 3772547"/>
                <a:gd name="connsiteY264" fmla="*/ 2975008 h 6858000"/>
                <a:gd name="connsiteX265" fmla="*/ 1344032 w 3772547"/>
                <a:gd name="connsiteY265" fmla="*/ 3060296 h 6858000"/>
                <a:gd name="connsiteX266" fmla="*/ 1520044 w 3772547"/>
                <a:gd name="connsiteY266" fmla="*/ 3250760 h 6858000"/>
                <a:gd name="connsiteX267" fmla="*/ 1409170 w 3772547"/>
                <a:gd name="connsiteY267" fmla="*/ 2652157 h 6858000"/>
                <a:gd name="connsiteX268" fmla="*/ 1645160 w 3772547"/>
                <a:gd name="connsiteY268" fmla="*/ 3111892 h 6858000"/>
                <a:gd name="connsiteX269" fmla="*/ 1667245 w 3772547"/>
                <a:gd name="connsiteY269" fmla="*/ 2816123 h 6858000"/>
                <a:gd name="connsiteX270" fmla="*/ 1735210 w 3772547"/>
                <a:gd name="connsiteY270" fmla="*/ 2542345 h 6858000"/>
                <a:gd name="connsiteX271" fmla="*/ 1793949 w 3772547"/>
                <a:gd name="connsiteY271" fmla="*/ 3313379 h 6858000"/>
                <a:gd name="connsiteX272" fmla="*/ 1941073 w 3772547"/>
                <a:gd name="connsiteY272" fmla="*/ 2601277 h 6858000"/>
                <a:gd name="connsiteX273" fmla="*/ 1855623 w 3772547"/>
                <a:gd name="connsiteY273" fmla="*/ 2481410 h 6858000"/>
                <a:gd name="connsiteX274" fmla="*/ 1871991 w 3772547"/>
                <a:gd name="connsiteY274" fmla="*/ 2416300 h 6858000"/>
                <a:gd name="connsiteX275" fmla="*/ 1938865 w 3772547"/>
                <a:gd name="connsiteY275" fmla="*/ 2414286 h 6858000"/>
                <a:gd name="connsiteX276" fmla="*/ 2085777 w 3772547"/>
                <a:gd name="connsiteY276" fmla="*/ 2614729 h 6858000"/>
                <a:gd name="connsiteX277" fmla="*/ 2248112 w 3772547"/>
                <a:gd name="connsiteY277" fmla="*/ 2898499 h 6858000"/>
                <a:gd name="connsiteX278" fmla="*/ 2221641 w 3772547"/>
                <a:gd name="connsiteY278" fmla="*/ 2643054 h 6858000"/>
                <a:gd name="connsiteX279" fmla="*/ 1828760 w 3772547"/>
                <a:gd name="connsiteY279" fmla="*/ 2142895 h 6858000"/>
                <a:gd name="connsiteX280" fmla="*/ 1775697 w 3772547"/>
                <a:gd name="connsiteY280" fmla="*/ 2051101 h 6858000"/>
                <a:gd name="connsiteX281" fmla="*/ 1912547 w 3772547"/>
                <a:gd name="connsiteY281" fmla="*/ 2065682 h 6858000"/>
                <a:gd name="connsiteX282" fmla="*/ 2130439 w 3772547"/>
                <a:gd name="connsiteY282" fmla="*/ 2359489 h 6858000"/>
                <a:gd name="connsiteX283" fmla="*/ 2257330 w 3772547"/>
                <a:gd name="connsiteY283" fmla="*/ 2548103 h 6858000"/>
                <a:gd name="connsiteX284" fmla="*/ 2246483 w 3772547"/>
                <a:gd name="connsiteY284" fmla="*/ 2234352 h 6858000"/>
                <a:gd name="connsiteX285" fmla="*/ 1864135 w 3772547"/>
                <a:gd name="connsiteY285" fmla="*/ 1700921 h 6858000"/>
                <a:gd name="connsiteX286" fmla="*/ 1862150 w 3772547"/>
                <a:gd name="connsiteY286" fmla="*/ 1561398 h 6858000"/>
                <a:gd name="connsiteX287" fmla="*/ 2276094 w 3772547"/>
                <a:gd name="connsiteY287" fmla="*/ 2071510 h 6858000"/>
                <a:gd name="connsiteX288" fmla="*/ 2251787 w 3772547"/>
                <a:gd name="connsiteY288" fmla="*/ 1906611 h 6858000"/>
                <a:gd name="connsiteX289" fmla="*/ 1899277 w 3772547"/>
                <a:gd name="connsiteY289" fmla="*/ 1471143 h 6858000"/>
                <a:gd name="connsiteX290" fmla="*/ 1817621 w 3772547"/>
                <a:gd name="connsiteY290" fmla="*/ 1312966 h 6858000"/>
                <a:gd name="connsiteX291" fmla="*/ 2112975 w 3772547"/>
                <a:gd name="connsiteY291" fmla="*/ 1583353 h 6858000"/>
                <a:gd name="connsiteX292" fmla="*/ 2366513 w 3772547"/>
                <a:gd name="connsiteY292" fmla="*/ 1899103 h 6858000"/>
                <a:gd name="connsiteX293" fmla="*/ 2398523 w 3772547"/>
                <a:gd name="connsiteY293" fmla="*/ 1683031 h 6858000"/>
                <a:gd name="connsiteX294" fmla="*/ 2012815 w 3772547"/>
                <a:gd name="connsiteY294" fmla="*/ 1154087 h 6858000"/>
                <a:gd name="connsiteX295" fmla="*/ 1968689 w 3772547"/>
                <a:gd name="connsiteY295" fmla="*/ 1049064 h 6858000"/>
                <a:gd name="connsiteX296" fmla="*/ 2018558 w 3772547"/>
                <a:gd name="connsiteY296" fmla="*/ 967611 h 6858000"/>
                <a:gd name="connsiteX297" fmla="*/ 2423566 w 3772547"/>
                <a:gd name="connsiteY297" fmla="*/ 1597619 h 6858000"/>
                <a:gd name="connsiteX298" fmla="*/ 2454360 w 3772547"/>
                <a:gd name="connsiteY298" fmla="*/ 1317652 h 6858000"/>
                <a:gd name="connsiteX299" fmla="*/ 2205557 w 3772547"/>
                <a:gd name="connsiteY299" fmla="*/ 998322 h 6858000"/>
                <a:gd name="connsiteX300" fmla="*/ 2017222 w 3772547"/>
                <a:gd name="connsiteY300" fmla="*/ 529807 h 6858000"/>
                <a:gd name="connsiteX301" fmla="*/ 1980980 w 3772547"/>
                <a:gd name="connsiteY301" fmla="*/ 353090 h 6858000"/>
                <a:gd name="connsiteX302" fmla="*/ 2320169 w 3772547"/>
                <a:gd name="connsiteY302" fmla="*/ 860412 h 6858000"/>
                <a:gd name="connsiteX303" fmla="*/ 2397827 w 3772547"/>
                <a:gd name="connsiteY303" fmla="*/ 520273 h 6858000"/>
                <a:gd name="connsiteX304" fmla="*/ 2272034 w 3772547"/>
                <a:gd name="connsiteY304" fmla="*/ 196732 h 6858000"/>
                <a:gd name="connsiteX305" fmla="*/ 2308761 w 3772547"/>
                <a:gd name="connsiteY305" fmla="*/ 176405 h 6858000"/>
                <a:gd name="connsiteX306" fmla="*/ 2421548 w 3772547"/>
                <a:gd name="connsiteY306" fmla="*/ 377402 h 6858000"/>
                <a:gd name="connsiteX307" fmla="*/ 2541527 w 3772547"/>
                <a:gd name="connsiteY307" fmla="*/ 601876 h 6858000"/>
                <a:gd name="connsiteX308" fmla="*/ 2463744 w 3772547"/>
                <a:gd name="connsiteY308" fmla="*/ 248100 h 6858000"/>
                <a:gd name="connsiteX309" fmla="*/ 2421990 w 3772547"/>
                <a:gd name="connsiteY309" fmla="*/ 733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772547" h="6858000">
                  <a:moveTo>
                    <a:pt x="726013" y="6699184"/>
                  </a:moveTo>
                  <a:cubicBezTo>
                    <a:pt x="505094" y="6702481"/>
                    <a:pt x="252855" y="6758262"/>
                    <a:pt x="194178" y="6822271"/>
                  </a:cubicBezTo>
                  <a:cubicBezTo>
                    <a:pt x="340965" y="6831973"/>
                    <a:pt x="513890" y="6842751"/>
                    <a:pt x="646765" y="6837951"/>
                  </a:cubicBezTo>
                  <a:cubicBezTo>
                    <a:pt x="728437" y="6835053"/>
                    <a:pt x="763236" y="6793738"/>
                    <a:pt x="726013" y="6699184"/>
                  </a:cubicBezTo>
                  <a:close/>
                  <a:moveTo>
                    <a:pt x="2688876" y="6144480"/>
                  </a:moveTo>
                  <a:cubicBezTo>
                    <a:pt x="2667939" y="6147456"/>
                    <a:pt x="2643536" y="6156136"/>
                    <a:pt x="2614489" y="6172461"/>
                  </a:cubicBezTo>
                  <a:cubicBezTo>
                    <a:pt x="2707881" y="6194253"/>
                    <a:pt x="2761756" y="6206533"/>
                    <a:pt x="2815497" y="6219317"/>
                  </a:cubicBezTo>
                  <a:cubicBezTo>
                    <a:pt x="2783299" y="6177962"/>
                    <a:pt x="2751687" y="6135552"/>
                    <a:pt x="2688876" y="6144480"/>
                  </a:cubicBezTo>
                  <a:close/>
                  <a:moveTo>
                    <a:pt x="1441445" y="5828515"/>
                  </a:moveTo>
                  <a:cubicBezTo>
                    <a:pt x="1396390" y="6000687"/>
                    <a:pt x="1505235" y="6111739"/>
                    <a:pt x="1597267" y="6261382"/>
                  </a:cubicBezTo>
                  <a:cubicBezTo>
                    <a:pt x="1694641" y="6042892"/>
                    <a:pt x="1513131" y="5955469"/>
                    <a:pt x="1441445" y="5828515"/>
                  </a:cubicBezTo>
                  <a:close/>
                  <a:moveTo>
                    <a:pt x="564047" y="5081627"/>
                  </a:moveTo>
                  <a:cubicBezTo>
                    <a:pt x="641557" y="5116402"/>
                    <a:pt x="701122" y="5143676"/>
                    <a:pt x="757435" y="5169001"/>
                  </a:cubicBezTo>
                  <a:cubicBezTo>
                    <a:pt x="751231" y="5345118"/>
                    <a:pt x="664682" y="5505095"/>
                    <a:pt x="714026" y="5699328"/>
                  </a:cubicBezTo>
                  <a:cubicBezTo>
                    <a:pt x="809018" y="5624578"/>
                    <a:pt x="790582" y="5532365"/>
                    <a:pt x="819070" y="5460266"/>
                  </a:cubicBezTo>
                  <a:cubicBezTo>
                    <a:pt x="848733" y="5385789"/>
                    <a:pt x="876015" y="5310136"/>
                    <a:pt x="910123" y="5219072"/>
                  </a:cubicBezTo>
                  <a:cubicBezTo>
                    <a:pt x="1044340" y="5323992"/>
                    <a:pt x="942395" y="5406577"/>
                    <a:pt x="926416" y="5486336"/>
                  </a:cubicBezTo>
                  <a:cubicBezTo>
                    <a:pt x="907439" y="5579299"/>
                    <a:pt x="879639" y="5670976"/>
                    <a:pt x="855495" y="5763094"/>
                  </a:cubicBezTo>
                  <a:cubicBezTo>
                    <a:pt x="868677" y="5768242"/>
                    <a:pt x="881859" y="5773390"/>
                    <a:pt x="895041" y="5778538"/>
                  </a:cubicBezTo>
                  <a:cubicBezTo>
                    <a:pt x="927397" y="5694008"/>
                    <a:pt x="956233" y="5608535"/>
                    <a:pt x="992346" y="5526090"/>
                  </a:cubicBezTo>
                  <a:cubicBezTo>
                    <a:pt x="1025836" y="5449406"/>
                    <a:pt x="1043304" y="5356038"/>
                    <a:pt x="1173864" y="5315600"/>
                  </a:cubicBezTo>
                  <a:cubicBezTo>
                    <a:pt x="1058405" y="5641838"/>
                    <a:pt x="952905" y="5938960"/>
                    <a:pt x="847270" y="6236585"/>
                  </a:cubicBezTo>
                  <a:cubicBezTo>
                    <a:pt x="860685" y="6242873"/>
                    <a:pt x="874102" y="6249162"/>
                    <a:pt x="887516" y="6255450"/>
                  </a:cubicBezTo>
                  <a:cubicBezTo>
                    <a:pt x="993445" y="6184169"/>
                    <a:pt x="1015272" y="6056414"/>
                    <a:pt x="1071336" y="5951839"/>
                  </a:cubicBezTo>
                  <a:cubicBezTo>
                    <a:pt x="1128443" y="5845388"/>
                    <a:pt x="1130357" y="5699368"/>
                    <a:pt x="1316332" y="5639299"/>
                  </a:cubicBezTo>
                  <a:cubicBezTo>
                    <a:pt x="1239300" y="5812061"/>
                    <a:pt x="1176658" y="5955277"/>
                    <a:pt x="1111498" y="6097820"/>
                  </a:cubicBezTo>
                  <a:cubicBezTo>
                    <a:pt x="1050408" y="6231217"/>
                    <a:pt x="961076" y="6353275"/>
                    <a:pt x="920399" y="6543321"/>
                  </a:cubicBezTo>
                  <a:cubicBezTo>
                    <a:pt x="1076435" y="6421896"/>
                    <a:pt x="1119853" y="6241744"/>
                    <a:pt x="1314769" y="6236867"/>
                  </a:cubicBezTo>
                  <a:cubicBezTo>
                    <a:pt x="1181027" y="6415982"/>
                    <a:pt x="1046781" y="6594962"/>
                    <a:pt x="913038" y="6774078"/>
                  </a:cubicBezTo>
                  <a:cubicBezTo>
                    <a:pt x="924334" y="6786263"/>
                    <a:pt x="935765" y="6797946"/>
                    <a:pt x="947061" y="6810132"/>
                  </a:cubicBezTo>
                  <a:cubicBezTo>
                    <a:pt x="1122666" y="6788766"/>
                    <a:pt x="1173692" y="6546005"/>
                    <a:pt x="1390926" y="6536333"/>
                  </a:cubicBezTo>
                  <a:cubicBezTo>
                    <a:pt x="1309143" y="6641289"/>
                    <a:pt x="1209026" y="6724094"/>
                    <a:pt x="1123175" y="6814290"/>
                  </a:cubicBezTo>
                  <a:lnTo>
                    <a:pt x="1084679" y="6858000"/>
                  </a:lnTo>
                  <a:lnTo>
                    <a:pt x="104784" y="6858000"/>
                  </a:lnTo>
                  <a:lnTo>
                    <a:pt x="65939" y="6835675"/>
                  </a:lnTo>
                  <a:cubicBezTo>
                    <a:pt x="44059" y="6818587"/>
                    <a:pt x="25229" y="6798415"/>
                    <a:pt x="10114" y="6774567"/>
                  </a:cubicBezTo>
                  <a:cubicBezTo>
                    <a:pt x="221167" y="6665192"/>
                    <a:pt x="457501" y="6646630"/>
                    <a:pt x="681555" y="6591378"/>
                  </a:cubicBezTo>
                  <a:cubicBezTo>
                    <a:pt x="681031" y="6577231"/>
                    <a:pt x="680876" y="6563721"/>
                    <a:pt x="680218" y="6550076"/>
                  </a:cubicBezTo>
                  <a:cubicBezTo>
                    <a:pt x="569008" y="6528358"/>
                    <a:pt x="454602" y="6516560"/>
                    <a:pt x="347901" y="6482043"/>
                  </a:cubicBezTo>
                  <a:cubicBezTo>
                    <a:pt x="244587" y="6448973"/>
                    <a:pt x="119191" y="6528506"/>
                    <a:pt x="0" y="6393672"/>
                  </a:cubicBezTo>
                  <a:cubicBezTo>
                    <a:pt x="142543" y="6384997"/>
                    <a:pt x="253209" y="6378554"/>
                    <a:pt x="388033" y="6370506"/>
                  </a:cubicBezTo>
                  <a:cubicBezTo>
                    <a:pt x="315593" y="6296684"/>
                    <a:pt x="230692" y="6273396"/>
                    <a:pt x="156945" y="6232625"/>
                  </a:cubicBezTo>
                  <a:cubicBezTo>
                    <a:pt x="90712" y="6196023"/>
                    <a:pt x="-7558" y="6186392"/>
                    <a:pt x="5193" y="6042198"/>
                  </a:cubicBezTo>
                  <a:cubicBezTo>
                    <a:pt x="237445" y="6155607"/>
                    <a:pt x="452022" y="6260511"/>
                    <a:pt x="688533" y="6376141"/>
                  </a:cubicBezTo>
                  <a:cubicBezTo>
                    <a:pt x="685932" y="6250998"/>
                    <a:pt x="598911" y="6233607"/>
                    <a:pt x="542200" y="6201712"/>
                  </a:cubicBezTo>
                  <a:cubicBezTo>
                    <a:pt x="345413" y="6090800"/>
                    <a:pt x="193658" y="5938621"/>
                    <a:pt x="90835" y="5738677"/>
                  </a:cubicBezTo>
                  <a:cubicBezTo>
                    <a:pt x="74927" y="5707478"/>
                    <a:pt x="69457" y="5671534"/>
                    <a:pt x="57248" y="5630552"/>
                  </a:cubicBezTo>
                  <a:cubicBezTo>
                    <a:pt x="160757" y="5598488"/>
                    <a:pt x="181794" y="5670927"/>
                    <a:pt x="208489" y="5722256"/>
                  </a:cubicBezTo>
                  <a:cubicBezTo>
                    <a:pt x="281840" y="5863123"/>
                    <a:pt x="385115" y="5974836"/>
                    <a:pt x="515823" y="6062655"/>
                  </a:cubicBezTo>
                  <a:cubicBezTo>
                    <a:pt x="535439" y="6075993"/>
                    <a:pt x="557778" y="6085211"/>
                    <a:pt x="613381" y="6115194"/>
                  </a:cubicBezTo>
                  <a:cubicBezTo>
                    <a:pt x="585121" y="6051594"/>
                    <a:pt x="577371" y="6016115"/>
                    <a:pt x="557060" y="5991279"/>
                  </a:cubicBezTo>
                  <a:cubicBezTo>
                    <a:pt x="438784" y="5846994"/>
                    <a:pt x="316547" y="5705417"/>
                    <a:pt x="197498" y="5562003"/>
                  </a:cubicBezTo>
                  <a:cubicBezTo>
                    <a:pt x="171355" y="5530756"/>
                    <a:pt x="151492" y="5494187"/>
                    <a:pt x="119794" y="5447443"/>
                  </a:cubicBezTo>
                  <a:cubicBezTo>
                    <a:pt x="257938" y="5406882"/>
                    <a:pt x="290087" y="5510313"/>
                    <a:pt x="346001" y="5567315"/>
                  </a:cubicBezTo>
                  <a:cubicBezTo>
                    <a:pt x="404162" y="5625998"/>
                    <a:pt x="455000" y="5691875"/>
                    <a:pt x="530348" y="5742773"/>
                  </a:cubicBezTo>
                  <a:cubicBezTo>
                    <a:pt x="464313" y="5564539"/>
                    <a:pt x="398278" y="5386303"/>
                    <a:pt x="332108" y="5208571"/>
                  </a:cubicBezTo>
                  <a:cubicBezTo>
                    <a:pt x="405482" y="5180285"/>
                    <a:pt x="412456" y="5186464"/>
                    <a:pt x="549238" y="5418673"/>
                  </a:cubicBezTo>
                  <a:cubicBezTo>
                    <a:pt x="554347" y="5300983"/>
                    <a:pt x="558902" y="5201462"/>
                    <a:pt x="564047" y="5081627"/>
                  </a:cubicBezTo>
                  <a:close/>
                  <a:moveTo>
                    <a:pt x="3484566" y="5050701"/>
                  </a:moveTo>
                  <a:cubicBezTo>
                    <a:pt x="3453884" y="5102817"/>
                    <a:pt x="3430863" y="5142441"/>
                    <a:pt x="3408344" y="5182198"/>
                  </a:cubicBezTo>
                  <a:cubicBezTo>
                    <a:pt x="3493137" y="5143504"/>
                    <a:pt x="3493137" y="5143504"/>
                    <a:pt x="3484566" y="5050701"/>
                  </a:cubicBezTo>
                  <a:close/>
                  <a:moveTo>
                    <a:pt x="3753012" y="4634545"/>
                  </a:moveTo>
                  <a:cubicBezTo>
                    <a:pt x="3643304" y="4766227"/>
                    <a:pt x="3632193" y="4880154"/>
                    <a:pt x="3630314" y="5024030"/>
                  </a:cubicBezTo>
                  <a:cubicBezTo>
                    <a:pt x="3770126" y="4920884"/>
                    <a:pt x="3745647" y="4796882"/>
                    <a:pt x="3753012" y="4634545"/>
                  </a:cubicBezTo>
                  <a:close/>
                  <a:moveTo>
                    <a:pt x="2191761" y="3599906"/>
                  </a:moveTo>
                  <a:cubicBezTo>
                    <a:pt x="2067894" y="3838773"/>
                    <a:pt x="2027499" y="4088153"/>
                    <a:pt x="2111338" y="4350890"/>
                  </a:cubicBezTo>
                  <a:cubicBezTo>
                    <a:pt x="2137978" y="4100517"/>
                    <a:pt x="2165122" y="3850280"/>
                    <a:pt x="2191761" y="3599906"/>
                  </a:cubicBezTo>
                  <a:close/>
                  <a:moveTo>
                    <a:pt x="2139285" y="2984627"/>
                  </a:moveTo>
                  <a:cubicBezTo>
                    <a:pt x="2106068" y="3128724"/>
                    <a:pt x="2076521" y="3257105"/>
                    <a:pt x="2038114" y="3424594"/>
                  </a:cubicBezTo>
                  <a:cubicBezTo>
                    <a:pt x="2125270" y="3334814"/>
                    <a:pt x="2195307" y="3286778"/>
                    <a:pt x="2229896" y="3220086"/>
                  </a:cubicBezTo>
                  <a:cubicBezTo>
                    <a:pt x="2272316" y="3138253"/>
                    <a:pt x="2248571" y="3053776"/>
                    <a:pt x="2139285" y="2984627"/>
                  </a:cubicBezTo>
                  <a:close/>
                  <a:moveTo>
                    <a:pt x="2045357" y="2781680"/>
                  </a:moveTo>
                  <a:cubicBezTo>
                    <a:pt x="1955972" y="2960290"/>
                    <a:pt x="1880913" y="3357152"/>
                    <a:pt x="1898928" y="3505280"/>
                  </a:cubicBezTo>
                  <a:cubicBezTo>
                    <a:pt x="1904165" y="3501835"/>
                    <a:pt x="1911784" y="3499566"/>
                    <a:pt x="1913499" y="3495177"/>
                  </a:cubicBezTo>
                  <a:cubicBezTo>
                    <a:pt x="1989852" y="3294758"/>
                    <a:pt x="1958965" y="3061833"/>
                    <a:pt x="2099086" y="2879039"/>
                  </a:cubicBezTo>
                  <a:cubicBezTo>
                    <a:pt x="2105940" y="2869563"/>
                    <a:pt x="2071754" y="2828078"/>
                    <a:pt x="2045357" y="2781680"/>
                  </a:cubicBezTo>
                  <a:close/>
                  <a:moveTo>
                    <a:pt x="2445714" y="657549"/>
                  </a:moveTo>
                  <a:cubicBezTo>
                    <a:pt x="2432993" y="662761"/>
                    <a:pt x="2420908" y="667604"/>
                    <a:pt x="2408187" y="672815"/>
                  </a:cubicBezTo>
                  <a:cubicBezTo>
                    <a:pt x="2451815" y="807874"/>
                    <a:pt x="2495074" y="942294"/>
                    <a:pt x="2543521" y="1091573"/>
                  </a:cubicBezTo>
                  <a:cubicBezTo>
                    <a:pt x="2647189" y="996521"/>
                    <a:pt x="2559539" y="933170"/>
                    <a:pt x="2534234" y="866591"/>
                  </a:cubicBezTo>
                  <a:cubicBezTo>
                    <a:pt x="2507357" y="795819"/>
                    <a:pt x="2475646" y="726985"/>
                    <a:pt x="2445714" y="657549"/>
                  </a:cubicBezTo>
                  <a:close/>
                  <a:moveTo>
                    <a:pt x="2412873" y="0"/>
                  </a:moveTo>
                  <a:lnTo>
                    <a:pt x="2529957" y="0"/>
                  </a:lnTo>
                  <a:lnTo>
                    <a:pt x="2583860" y="285134"/>
                  </a:lnTo>
                  <a:cubicBezTo>
                    <a:pt x="2603251" y="382587"/>
                    <a:pt x="2623276" y="479940"/>
                    <a:pt x="2643016" y="577351"/>
                  </a:cubicBezTo>
                  <a:cubicBezTo>
                    <a:pt x="2647791" y="601796"/>
                    <a:pt x="2661829" y="623875"/>
                    <a:pt x="2683825" y="676637"/>
                  </a:cubicBezTo>
                  <a:cubicBezTo>
                    <a:pt x="2724724" y="467392"/>
                    <a:pt x="2699630" y="258351"/>
                    <a:pt x="2709915" y="60368"/>
                  </a:cubicBezTo>
                  <a:lnTo>
                    <a:pt x="2715689" y="0"/>
                  </a:lnTo>
                  <a:lnTo>
                    <a:pt x="2823803" y="0"/>
                  </a:lnTo>
                  <a:lnTo>
                    <a:pt x="2795833" y="345165"/>
                  </a:lnTo>
                  <a:cubicBezTo>
                    <a:pt x="2808044" y="347897"/>
                    <a:pt x="2820389" y="350128"/>
                    <a:pt x="2832734" y="352359"/>
                  </a:cubicBezTo>
                  <a:lnTo>
                    <a:pt x="2978848" y="0"/>
                  </a:lnTo>
                  <a:lnTo>
                    <a:pt x="3056356" y="0"/>
                  </a:lnTo>
                  <a:lnTo>
                    <a:pt x="3064838" y="8688"/>
                  </a:lnTo>
                  <a:cubicBezTo>
                    <a:pt x="3072996" y="26294"/>
                    <a:pt x="3068060" y="47733"/>
                    <a:pt x="3058339" y="73950"/>
                  </a:cubicBezTo>
                  <a:cubicBezTo>
                    <a:pt x="3019085" y="178181"/>
                    <a:pt x="2950009" y="274959"/>
                    <a:pt x="2964524" y="397907"/>
                  </a:cubicBezTo>
                  <a:cubicBezTo>
                    <a:pt x="3062525" y="370294"/>
                    <a:pt x="3022564" y="189349"/>
                    <a:pt x="3198449" y="227319"/>
                  </a:cubicBezTo>
                  <a:cubicBezTo>
                    <a:pt x="3136204" y="338857"/>
                    <a:pt x="3082160" y="435892"/>
                    <a:pt x="3028251" y="532426"/>
                  </a:cubicBezTo>
                  <a:cubicBezTo>
                    <a:pt x="3035827" y="540382"/>
                    <a:pt x="3043537" y="547834"/>
                    <a:pt x="3051113" y="555790"/>
                  </a:cubicBezTo>
                  <a:cubicBezTo>
                    <a:pt x="3133347" y="488396"/>
                    <a:pt x="3216220" y="420634"/>
                    <a:pt x="3319980" y="335305"/>
                  </a:cubicBezTo>
                  <a:cubicBezTo>
                    <a:pt x="3327116" y="491831"/>
                    <a:pt x="3205529" y="516895"/>
                    <a:pt x="3150131" y="588787"/>
                  </a:cubicBezTo>
                  <a:cubicBezTo>
                    <a:pt x="3083381" y="674875"/>
                    <a:pt x="3012002" y="758107"/>
                    <a:pt x="2951622" y="848597"/>
                  </a:cubicBezTo>
                  <a:cubicBezTo>
                    <a:pt x="2897324" y="930479"/>
                    <a:pt x="2819277" y="1004383"/>
                    <a:pt x="2818780" y="1141086"/>
                  </a:cubicBezTo>
                  <a:cubicBezTo>
                    <a:pt x="3000061" y="1005955"/>
                    <a:pt x="3085408" y="804174"/>
                    <a:pt x="3295693" y="725838"/>
                  </a:cubicBezTo>
                  <a:cubicBezTo>
                    <a:pt x="3273714" y="763586"/>
                    <a:pt x="3255959" y="805697"/>
                    <a:pt x="3228111" y="839179"/>
                  </a:cubicBezTo>
                  <a:cubicBezTo>
                    <a:pt x="3071243" y="1026105"/>
                    <a:pt x="2910753" y="1210444"/>
                    <a:pt x="2753013" y="1396598"/>
                  </a:cubicBezTo>
                  <a:cubicBezTo>
                    <a:pt x="2704945" y="1453214"/>
                    <a:pt x="2643292" y="1506189"/>
                    <a:pt x="2672132" y="1595804"/>
                  </a:cubicBezTo>
                  <a:cubicBezTo>
                    <a:pt x="2867935" y="1430623"/>
                    <a:pt x="3062230" y="1265039"/>
                    <a:pt x="3258502" y="1102139"/>
                  </a:cubicBezTo>
                  <a:cubicBezTo>
                    <a:pt x="3268877" y="1093606"/>
                    <a:pt x="3292625" y="1101586"/>
                    <a:pt x="3353759" y="1102882"/>
                  </a:cubicBezTo>
                  <a:cubicBezTo>
                    <a:pt x="3223931" y="1221093"/>
                    <a:pt x="3118385" y="1315103"/>
                    <a:pt x="3014951" y="1411295"/>
                  </a:cubicBezTo>
                  <a:cubicBezTo>
                    <a:pt x="2901509" y="1516657"/>
                    <a:pt x="2778345" y="1614028"/>
                    <a:pt x="2682237" y="1733193"/>
                  </a:cubicBezTo>
                  <a:cubicBezTo>
                    <a:pt x="2598392" y="1836789"/>
                    <a:pt x="2546096" y="1965539"/>
                    <a:pt x="2479450" y="2083440"/>
                  </a:cubicBezTo>
                  <a:cubicBezTo>
                    <a:pt x="2488472" y="2088012"/>
                    <a:pt x="2498132" y="2092216"/>
                    <a:pt x="2503532" y="2094203"/>
                  </a:cubicBezTo>
                  <a:cubicBezTo>
                    <a:pt x="2737660" y="1850401"/>
                    <a:pt x="2971285" y="1606466"/>
                    <a:pt x="3206149" y="1363939"/>
                  </a:cubicBezTo>
                  <a:cubicBezTo>
                    <a:pt x="3209877" y="1360090"/>
                    <a:pt x="3227651" y="1370240"/>
                    <a:pt x="3265856" y="1382632"/>
                  </a:cubicBezTo>
                  <a:cubicBezTo>
                    <a:pt x="2991952" y="1716517"/>
                    <a:pt x="2653075" y="1990971"/>
                    <a:pt x="2504245" y="2409548"/>
                  </a:cubicBezTo>
                  <a:cubicBezTo>
                    <a:pt x="2645711" y="2259977"/>
                    <a:pt x="2786674" y="2110272"/>
                    <a:pt x="2953868" y="1933115"/>
                  </a:cubicBezTo>
                  <a:cubicBezTo>
                    <a:pt x="2944928" y="1984593"/>
                    <a:pt x="2944842" y="2005041"/>
                    <a:pt x="2937109" y="2021824"/>
                  </a:cubicBezTo>
                  <a:cubicBezTo>
                    <a:pt x="2926116" y="2044738"/>
                    <a:pt x="2911601" y="2066708"/>
                    <a:pt x="2895476" y="2086629"/>
                  </a:cubicBezTo>
                  <a:cubicBezTo>
                    <a:pt x="2758353" y="2256220"/>
                    <a:pt x="2617106" y="2423088"/>
                    <a:pt x="2484341" y="2596541"/>
                  </a:cubicBezTo>
                  <a:cubicBezTo>
                    <a:pt x="2444161" y="2649883"/>
                    <a:pt x="2408666" y="2717948"/>
                    <a:pt x="2400519" y="2782567"/>
                  </a:cubicBezTo>
                  <a:cubicBezTo>
                    <a:pt x="2363573" y="3075432"/>
                    <a:pt x="2337094" y="3369485"/>
                    <a:pt x="2330841" y="3670574"/>
                  </a:cubicBezTo>
                  <a:cubicBezTo>
                    <a:pt x="2341034" y="3642597"/>
                    <a:pt x="2358172" y="3614865"/>
                    <a:pt x="2359272" y="3586608"/>
                  </a:cubicBezTo>
                  <a:cubicBezTo>
                    <a:pt x="2375761" y="3247318"/>
                    <a:pt x="2486477" y="2932739"/>
                    <a:pt x="2609271" y="2621396"/>
                  </a:cubicBezTo>
                  <a:cubicBezTo>
                    <a:pt x="2627870" y="2574123"/>
                    <a:pt x="2669445" y="2535700"/>
                    <a:pt x="2730771" y="2510111"/>
                  </a:cubicBezTo>
                  <a:cubicBezTo>
                    <a:pt x="2683896" y="2654859"/>
                    <a:pt x="2636887" y="2800109"/>
                    <a:pt x="2590012" y="2944858"/>
                  </a:cubicBezTo>
                  <a:cubicBezTo>
                    <a:pt x="2784877" y="2706699"/>
                    <a:pt x="2860457" y="2400482"/>
                    <a:pt x="3113847" y="2153223"/>
                  </a:cubicBezTo>
                  <a:cubicBezTo>
                    <a:pt x="2959629" y="2485238"/>
                    <a:pt x="2824406" y="2776550"/>
                    <a:pt x="2689048" y="3068366"/>
                  </a:cubicBezTo>
                  <a:cubicBezTo>
                    <a:pt x="2990734" y="2735460"/>
                    <a:pt x="3195183" y="2330709"/>
                    <a:pt x="3514969" y="2018815"/>
                  </a:cubicBezTo>
                  <a:cubicBezTo>
                    <a:pt x="3529823" y="2029799"/>
                    <a:pt x="3544174" y="2040648"/>
                    <a:pt x="3558525" y="2051496"/>
                  </a:cubicBezTo>
                  <a:cubicBezTo>
                    <a:pt x="3457363" y="2193550"/>
                    <a:pt x="3356705" y="2335738"/>
                    <a:pt x="3255544" y="2477792"/>
                  </a:cubicBezTo>
                  <a:cubicBezTo>
                    <a:pt x="3261177" y="2480919"/>
                    <a:pt x="3266677" y="2484547"/>
                    <a:pt x="3272311" y="2487672"/>
                  </a:cubicBezTo>
                  <a:lnTo>
                    <a:pt x="3772547" y="2100610"/>
                  </a:lnTo>
                  <a:lnTo>
                    <a:pt x="3772547" y="2150086"/>
                  </a:lnTo>
                  <a:lnTo>
                    <a:pt x="3505352" y="2400889"/>
                  </a:lnTo>
                  <a:cubicBezTo>
                    <a:pt x="3392812" y="2510937"/>
                    <a:pt x="3284815" y="2625166"/>
                    <a:pt x="3187478" y="2749928"/>
                  </a:cubicBezTo>
                  <a:cubicBezTo>
                    <a:pt x="3388350" y="2690619"/>
                    <a:pt x="3546088" y="2542715"/>
                    <a:pt x="3759511" y="2519092"/>
                  </a:cubicBezTo>
                  <a:cubicBezTo>
                    <a:pt x="3447632" y="2735056"/>
                    <a:pt x="3105430" y="2905184"/>
                    <a:pt x="2813207" y="3200760"/>
                  </a:cubicBezTo>
                  <a:cubicBezTo>
                    <a:pt x="3077019" y="3148079"/>
                    <a:pt x="3288398" y="3011316"/>
                    <a:pt x="3528616" y="3002414"/>
                  </a:cubicBezTo>
                  <a:cubicBezTo>
                    <a:pt x="3532697" y="3015361"/>
                    <a:pt x="3537148" y="3028944"/>
                    <a:pt x="3541229" y="3041889"/>
                  </a:cubicBezTo>
                  <a:cubicBezTo>
                    <a:pt x="3325465" y="3130609"/>
                    <a:pt x="3109063" y="3219696"/>
                    <a:pt x="2892796" y="3308281"/>
                  </a:cubicBezTo>
                  <a:cubicBezTo>
                    <a:pt x="2895573" y="3316029"/>
                    <a:pt x="2898216" y="3324279"/>
                    <a:pt x="2900491" y="3331893"/>
                  </a:cubicBezTo>
                  <a:cubicBezTo>
                    <a:pt x="3020434" y="3306926"/>
                    <a:pt x="3139740" y="3282328"/>
                    <a:pt x="3259179" y="3257227"/>
                  </a:cubicBezTo>
                  <a:cubicBezTo>
                    <a:pt x="3264770" y="3270577"/>
                    <a:pt x="3270496" y="3283425"/>
                    <a:pt x="3276087" y="3296775"/>
                  </a:cubicBezTo>
                  <a:cubicBezTo>
                    <a:pt x="3242918" y="3315900"/>
                    <a:pt x="3211188" y="3339722"/>
                    <a:pt x="3175844" y="3352877"/>
                  </a:cubicBezTo>
                  <a:cubicBezTo>
                    <a:pt x="2983249" y="3423562"/>
                    <a:pt x="2789179" y="3491698"/>
                    <a:pt x="2595847" y="3561108"/>
                  </a:cubicBezTo>
                  <a:cubicBezTo>
                    <a:pt x="2533820" y="3583277"/>
                    <a:pt x="2478865" y="3613265"/>
                    <a:pt x="2486394" y="3707944"/>
                  </a:cubicBezTo>
                  <a:cubicBezTo>
                    <a:pt x="2709510" y="3686380"/>
                    <a:pt x="2907205" y="3544333"/>
                    <a:pt x="3179439" y="3601116"/>
                  </a:cubicBezTo>
                  <a:cubicBezTo>
                    <a:pt x="2938785" y="3682090"/>
                    <a:pt x="2740654" y="3751292"/>
                    <a:pt x="2540349" y="3814523"/>
                  </a:cubicBezTo>
                  <a:cubicBezTo>
                    <a:pt x="2450802" y="3842786"/>
                    <a:pt x="2372602" y="3864929"/>
                    <a:pt x="2356656" y="3980794"/>
                  </a:cubicBezTo>
                  <a:cubicBezTo>
                    <a:pt x="2349766" y="4030665"/>
                    <a:pt x="2294463" y="4074029"/>
                    <a:pt x="2260967" y="4120542"/>
                  </a:cubicBezTo>
                  <a:cubicBezTo>
                    <a:pt x="2270520" y="4131183"/>
                    <a:pt x="2280710" y="4141456"/>
                    <a:pt x="2290263" y="4152097"/>
                  </a:cubicBezTo>
                  <a:cubicBezTo>
                    <a:pt x="2445361" y="4064361"/>
                    <a:pt x="2601098" y="3976257"/>
                    <a:pt x="2756331" y="3888019"/>
                  </a:cubicBezTo>
                  <a:cubicBezTo>
                    <a:pt x="2763404" y="3895840"/>
                    <a:pt x="2770342" y="3904163"/>
                    <a:pt x="2777414" y="3911984"/>
                  </a:cubicBezTo>
                  <a:cubicBezTo>
                    <a:pt x="2757562" y="3935756"/>
                    <a:pt x="2741160" y="3964762"/>
                    <a:pt x="2716348" y="3982895"/>
                  </a:cubicBezTo>
                  <a:cubicBezTo>
                    <a:pt x="2602256" y="4066535"/>
                    <a:pt x="2483472" y="4143529"/>
                    <a:pt x="2372228" y="4230625"/>
                  </a:cubicBezTo>
                  <a:cubicBezTo>
                    <a:pt x="2321022" y="4270777"/>
                    <a:pt x="2284293" y="4329354"/>
                    <a:pt x="2240762" y="4379105"/>
                  </a:cubicBezTo>
                  <a:cubicBezTo>
                    <a:pt x="2250081" y="4388605"/>
                    <a:pt x="2259535" y="4397603"/>
                    <a:pt x="2268988" y="4406600"/>
                  </a:cubicBezTo>
                  <a:cubicBezTo>
                    <a:pt x="2340570" y="4356824"/>
                    <a:pt x="2410813" y="4303995"/>
                    <a:pt x="2485245" y="4257675"/>
                  </a:cubicBezTo>
                  <a:cubicBezTo>
                    <a:pt x="2552659" y="4215402"/>
                    <a:pt x="2624630" y="4180275"/>
                    <a:pt x="2708599" y="4160754"/>
                  </a:cubicBezTo>
                  <a:cubicBezTo>
                    <a:pt x="2530781" y="4361460"/>
                    <a:pt x="2251317" y="4466513"/>
                    <a:pt x="2154688" y="4784867"/>
                  </a:cubicBezTo>
                  <a:cubicBezTo>
                    <a:pt x="2340793" y="4694126"/>
                    <a:pt x="2463718" y="4565446"/>
                    <a:pt x="2645822" y="4556058"/>
                  </a:cubicBezTo>
                  <a:cubicBezTo>
                    <a:pt x="2506675" y="4664769"/>
                    <a:pt x="2369003" y="4776029"/>
                    <a:pt x="2227510" y="4881418"/>
                  </a:cubicBezTo>
                  <a:cubicBezTo>
                    <a:pt x="2096762" y="4978911"/>
                    <a:pt x="2057316" y="5110026"/>
                    <a:pt x="2057993" y="5282600"/>
                  </a:cubicBezTo>
                  <a:cubicBezTo>
                    <a:pt x="2306451" y="5180552"/>
                    <a:pt x="2467141" y="4961249"/>
                    <a:pt x="2728941" y="4908031"/>
                  </a:cubicBezTo>
                  <a:cubicBezTo>
                    <a:pt x="2602552" y="5009385"/>
                    <a:pt x="2474788" y="5109832"/>
                    <a:pt x="2349504" y="5213099"/>
                  </a:cubicBezTo>
                  <a:cubicBezTo>
                    <a:pt x="2245241" y="5298295"/>
                    <a:pt x="2144933" y="5388859"/>
                    <a:pt x="2039798" y="5473283"/>
                  </a:cubicBezTo>
                  <a:cubicBezTo>
                    <a:pt x="1967706" y="5531003"/>
                    <a:pt x="1962657" y="5584061"/>
                    <a:pt x="2050129" y="5658139"/>
                  </a:cubicBezTo>
                  <a:cubicBezTo>
                    <a:pt x="2158842" y="5586527"/>
                    <a:pt x="2269333" y="5514314"/>
                    <a:pt x="2401412" y="5427953"/>
                  </a:cubicBezTo>
                  <a:cubicBezTo>
                    <a:pt x="2324051" y="5811268"/>
                    <a:pt x="2091102" y="6121110"/>
                    <a:pt x="1987248" y="6524803"/>
                  </a:cubicBezTo>
                  <a:cubicBezTo>
                    <a:pt x="2116288" y="6423619"/>
                    <a:pt x="2180757" y="6337996"/>
                    <a:pt x="2229444" y="6228751"/>
                  </a:cubicBezTo>
                  <a:cubicBezTo>
                    <a:pt x="2355666" y="5946879"/>
                    <a:pt x="2494801" y="5671160"/>
                    <a:pt x="2630547" y="5393994"/>
                  </a:cubicBezTo>
                  <a:cubicBezTo>
                    <a:pt x="2641001" y="5373092"/>
                    <a:pt x="2661987" y="5357166"/>
                    <a:pt x="2693638" y="5345714"/>
                  </a:cubicBezTo>
                  <a:cubicBezTo>
                    <a:pt x="2643215" y="5590253"/>
                    <a:pt x="2491965" y="5796462"/>
                    <a:pt x="2415454" y="6059869"/>
                  </a:cubicBezTo>
                  <a:cubicBezTo>
                    <a:pt x="2544385" y="6003372"/>
                    <a:pt x="2615126" y="5920507"/>
                    <a:pt x="2673329" y="5824049"/>
                  </a:cubicBezTo>
                  <a:cubicBezTo>
                    <a:pt x="2862763" y="5509551"/>
                    <a:pt x="3050184" y="5194513"/>
                    <a:pt x="3239985" y="4880653"/>
                  </a:cubicBezTo>
                  <a:cubicBezTo>
                    <a:pt x="3280782" y="4812930"/>
                    <a:pt x="3329595" y="4749511"/>
                    <a:pt x="3375154" y="4684141"/>
                  </a:cubicBezTo>
                  <a:cubicBezTo>
                    <a:pt x="3385650" y="4691263"/>
                    <a:pt x="3396146" y="4698386"/>
                    <a:pt x="3406641" y="4705508"/>
                  </a:cubicBezTo>
                  <a:cubicBezTo>
                    <a:pt x="3255926" y="4986206"/>
                    <a:pt x="3105580" y="5267539"/>
                    <a:pt x="2954865" y="5548237"/>
                  </a:cubicBezTo>
                  <a:cubicBezTo>
                    <a:pt x="2965594" y="5556498"/>
                    <a:pt x="2976190" y="5565263"/>
                    <a:pt x="2986919" y="5573525"/>
                  </a:cubicBezTo>
                  <a:cubicBezTo>
                    <a:pt x="3049055" y="5506672"/>
                    <a:pt x="3122827" y="5446708"/>
                    <a:pt x="3170208" y="5370514"/>
                  </a:cubicBezTo>
                  <a:cubicBezTo>
                    <a:pt x="3303110" y="5158311"/>
                    <a:pt x="3431284" y="4941609"/>
                    <a:pt x="3548793" y="4720432"/>
                  </a:cubicBezTo>
                  <a:cubicBezTo>
                    <a:pt x="3595750" y="4631734"/>
                    <a:pt x="3608264" y="4524648"/>
                    <a:pt x="3643719" y="4428558"/>
                  </a:cubicBezTo>
                  <a:cubicBezTo>
                    <a:pt x="3656031" y="4394684"/>
                    <a:pt x="3690681" y="4370029"/>
                    <a:pt x="3748137" y="4356872"/>
                  </a:cubicBezTo>
                  <a:cubicBezTo>
                    <a:pt x="3748687" y="4415202"/>
                    <a:pt x="3748868" y="4472894"/>
                    <a:pt x="3749459" y="4559249"/>
                  </a:cubicBezTo>
                  <a:lnTo>
                    <a:pt x="3772547" y="4522718"/>
                  </a:lnTo>
                  <a:lnTo>
                    <a:pt x="3772547" y="5175880"/>
                  </a:lnTo>
                  <a:lnTo>
                    <a:pt x="3746445" y="5187135"/>
                  </a:lnTo>
                  <a:cubicBezTo>
                    <a:pt x="3713230" y="5207191"/>
                    <a:pt x="3683062" y="5237761"/>
                    <a:pt x="3654602" y="5281584"/>
                  </a:cubicBezTo>
                  <a:lnTo>
                    <a:pt x="3772547" y="5292972"/>
                  </a:lnTo>
                  <a:lnTo>
                    <a:pt x="3772547" y="5392015"/>
                  </a:lnTo>
                  <a:lnTo>
                    <a:pt x="3592335" y="5399303"/>
                  </a:lnTo>
                  <a:cubicBezTo>
                    <a:pt x="3532793" y="5405715"/>
                    <a:pt x="3474367" y="5418343"/>
                    <a:pt x="3418032" y="5443922"/>
                  </a:cubicBezTo>
                  <a:cubicBezTo>
                    <a:pt x="3418153" y="5459576"/>
                    <a:pt x="3417769" y="5475097"/>
                    <a:pt x="3417889" y="5490752"/>
                  </a:cubicBezTo>
                  <a:lnTo>
                    <a:pt x="3772547" y="5529147"/>
                  </a:lnTo>
                  <a:lnTo>
                    <a:pt x="3772547" y="5605381"/>
                  </a:lnTo>
                  <a:lnTo>
                    <a:pt x="3629414" y="5612078"/>
                  </a:lnTo>
                  <a:cubicBezTo>
                    <a:pt x="3500059" y="5610279"/>
                    <a:pt x="3364992" y="5598600"/>
                    <a:pt x="3219677" y="5610572"/>
                  </a:cubicBezTo>
                  <a:cubicBezTo>
                    <a:pt x="3426489" y="5696156"/>
                    <a:pt x="3594392" y="5765927"/>
                    <a:pt x="3762799" y="5835833"/>
                  </a:cubicBezTo>
                  <a:cubicBezTo>
                    <a:pt x="3501949" y="5877455"/>
                    <a:pt x="3285910" y="5685425"/>
                    <a:pt x="3030643" y="5748475"/>
                  </a:cubicBezTo>
                  <a:cubicBezTo>
                    <a:pt x="3017454" y="5751406"/>
                    <a:pt x="3009813" y="5777911"/>
                    <a:pt x="2992944" y="5804637"/>
                  </a:cubicBezTo>
                  <a:cubicBezTo>
                    <a:pt x="3141723" y="5945783"/>
                    <a:pt x="3334270" y="6000070"/>
                    <a:pt x="3519784" y="6074558"/>
                  </a:cubicBezTo>
                  <a:cubicBezTo>
                    <a:pt x="3391163" y="6158076"/>
                    <a:pt x="3303953" y="6091072"/>
                    <a:pt x="2885684" y="5903036"/>
                  </a:cubicBezTo>
                  <a:cubicBezTo>
                    <a:pt x="2854413" y="5937217"/>
                    <a:pt x="2818777" y="5975615"/>
                    <a:pt x="2775550" y="6022215"/>
                  </a:cubicBezTo>
                  <a:cubicBezTo>
                    <a:pt x="2977638" y="6171718"/>
                    <a:pt x="3195010" y="6229963"/>
                    <a:pt x="3423078" y="6260366"/>
                  </a:cubicBezTo>
                  <a:cubicBezTo>
                    <a:pt x="3421992" y="6272466"/>
                    <a:pt x="3421276" y="6285203"/>
                    <a:pt x="3420560" y="6297941"/>
                  </a:cubicBezTo>
                  <a:cubicBezTo>
                    <a:pt x="3348143" y="6306550"/>
                    <a:pt x="3275862" y="6314659"/>
                    <a:pt x="3199016" y="6323697"/>
                  </a:cubicBezTo>
                  <a:cubicBezTo>
                    <a:pt x="3216711" y="6346217"/>
                    <a:pt x="3234173" y="6367596"/>
                    <a:pt x="3258069" y="6397164"/>
                  </a:cubicBezTo>
                  <a:cubicBezTo>
                    <a:pt x="2997430" y="6464163"/>
                    <a:pt x="2777558" y="6244170"/>
                    <a:pt x="2523644" y="6332364"/>
                  </a:cubicBezTo>
                  <a:cubicBezTo>
                    <a:pt x="2750414" y="6387739"/>
                    <a:pt x="2977049" y="6443618"/>
                    <a:pt x="3238170" y="6507658"/>
                  </a:cubicBezTo>
                  <a:cubicBezTo>
                    <a:pt x="3183222" y="6529569"/>
                    <a:pt x="3153136" y="6553292"/>
                    <a:pt x="3127035" y="6550069"/>
                  </a:cubicBezTo>
                  <a:cubicBezTo>
                    <a:pt x="2999816" y="6533759"/>
                    <a:pt x="2873206" y="6511147"/>
                    <a:pt x="2746596" y="6488535"/>
                  </a:cubicBezTo>
                  <a:cubicBezTo>
                    <a:pt x="2638640" y="6468767"/>
                    <a:pt x="2532065" y="6441826"/>
                    <a:pt x="2424002" y="6428494"/>
                  </a:cubicBezTo>
                  <a:cubicBezTo>
                    <a:pt x="2392231" y="6424291"/>
                    <a:pt x="2355830" y="6455481"/>
                    <a:pt x="2280606" y="6488659"/>
                  </a:cubicBezTo>
                  <a:cubicBezTo>
                    <a:pt x="2560458" y="6543172"/>
                    <a:pt x="2789553" y="6587858"/>
                    <a:pt x="3060078" y="6640951"/>
                  </a:cubicBezTo>
                  <a:cubicBezTo>
                    <a:pt x="2935873" y="6701947"/>
                    <a:pt x="2848456" y="6677985"/>
                    <a:pt x="2763439" y="6669212"/>
                  </a:cubicBezTo>
                  <a:cubicBezTo>
                    <a:pt x="2603372" y="6652720"/>
                    <a:pt x="2443743" y="6632573"/>
                    <a:pt x="2284249" y="6611926"/>
                  </a:cubicBezTo>
                  <a:cubicBezTo>
                    <a:pt x="2189304" y="6599953"/>
                    <a:pt x="2123576" y="6631904"/>
                    <a:pt x="2088752" y="6735705"/>
                  </a:cubicBezTo>
                  <a:cubicBezTo>
                    <a:pt x="2299284" y="6825518"/>
                    <a:pt x="2527511" y="6792933"/>
                    <a:pt x="2744260" y="6835388"/>
                  </a:cubicBezTo>
                  <a:lnTo>
                    <a:pt x="2666732" y="6858000"/>
                  </a:lnTo>
                  <a:lnTo>
                    <a:pt x="1726042" y="6858000"/>
                  </a:lnTo>
                  <a:lnTo>
                    <a:pt x="1735077" y="6850032"/>
                  </a:lnTo>
                  <a:cubicBezTo>
                    <a:pt x="1786208" y="6800095"/>
                    <a:pt x="1824155" y="6748040"/>
                    <a:pt x="1834534" y="6682133"/>
                  </a:cubicBezTo>
                  <a:cubicBezTo>
                    <a:pt x="1862857" y="6497936"/>
                    <a:pt x="1943665" y="6341271"/>
                    <a:pt x="2017500" y="6178426"/>
                  </a:cubicBezTo>
                  <a:cubicBezTo>
                    <a:pt x="2093823" y="6010323"/>
                    <a:pt x="2175546" y="5844205"/>
                    <a:pt x="2254753" y="5677413"/>
                  </a:cubicBezTo>
                  <a:cubicBezTo>
                    <a:pt x="2049293" y="5761891"/>
                    <a:pt x="1922298" y="5937965"/>
                    <a:pt x="1840100" y="6109882"/>
                  </a:cubicBezTo>
                  <a:cubicBezTo>
                    <a:pt x="1743808" y="6310749"/>
                    <a:pt x="1687849" y="6530909"/>
                    <a:pt x="1624328" y="6765710"/>
                  </a:cubicBezTo>
                  <a:lnTo>
                    <a:pt x="1598196" y="6858000"/>
                  </a:lnTo>
                  <a:lnTo>
                    <a:pt x="1329551" y="6858000"/>
                  </a:lnTo>
                  <a:lnTo>
                    <a:pt x="1498508" y="6525294"/>
                  </a:lnTo>
                  <a:cubicBezTo>
                    <a:pt x="1537803" y="6449088"/>
                    <a:pt x="1537531" y="6381674"/>
                    <a:pt x="1487939" y="6309126"/>
                  </a:cubicBezTo>
                  <a:cubicBezTo>
                    <a:pt x="1444512" y="6245772"/>
                    <a:pt x="1405587" y="6177698"/>
                    <a:pt x="1373642" y="6107724"/>
                  </a:cubicBezTo>
                  <a:cubicBezTo>
                    <a:pt x="1320134" y="5989412"/>
                    <a:pt x="1228242" y="5869436"/>
                    <a:pt x="1377198" y="5748269"/>
                  </a:cubicBezTo>
                  <a:cubicBezTo>
                    <a:pt x="1397815" y="5731705"/>
                    <a:pt x="1389207" y="5679297"/>
                    <a:pt x="1395219" y="5636733"/>
                  </a:cubicBezTo>
                  <a:cubicBezTo>
                    <a:pt x="1590850" y="5657367"/>
                    <a:pt x="1572738" y="5865850"/>
                    <a:pt x="1703951" y="5953804"/>
                  </a:cubicBezTo>
                  <a:cubicBezTo>
                    <a:pt x="1731218" y="5894308"/>
                    <a:pt x="1756770" y="5839200"/>
                    <a:pt x="1783768" y="5780710"/>
                  </a:cubicBezTo>
                  <a:cubicBezTo>
                    <a:pt x="1688991" y="5659422"/>
                    <a:pt x="1598673" y="5543638"/>
                    <a:pt x="1498333" y="5414932"/>
                  </a:cubicBezTo>
                  <a:cubicBezTo>
                    <a:pt x="1550887" y="5369754"/>
                    <a:pt x="1597026" y="5330398"/>
                    <a:pt x="1651493" y="5284117"/>
                  </a:cubicBezTo>
                  <a:cubicBezTo>
                    <a:pt x="1725564" y="5335750"/>
                    <a:pt x="1791522" y="5381437"/>
                    <a:pt x="1899695" y="5456752"/>
                  </a:cubicBezTo>
                  <a:cubicBezTo>
                    <a:pt x="1872555" y="5378906"/>
                    <a:pt x="1869475" y="5336060"/>
                    <a:pt x="1846783" y="5310048"/>
                  </a:cubicBezTo>
                  <a:cubicBezTo>
                    <a:pt x="1753905" y="5203813"/>
                    <a:pt x="1652701" y="5104506"/>
                    <a:pt x="1559454" y="4997634"/>
                  </a:cubicBezTo>
                  <a:cubicBezTo>
                    <a:pt x="1507871" y="4938560"/>
                    <a:pt x="1466663" y="4870952"/>
                    <a:pt x="1440197" y="4790594"/>
                  </a:cubicBezTo>
                  <a:cubicBezTo>
                    <a:pt x="1611297" y="4850447"/>
                    <a:pt x="1689090" y="5012976"/>
                    <a:pt x="1820387" y="5118730"/>
                  </a:cubicBezTo>
                  <a:cubicBezTo>
                    <a:pt x="1834256" y="4998539"/>
                    <a:pt x="1837849" y="4995193"/>
                    <a:pt x="1764530" y="4928677"/>
                  </a:cubicBezTo>
                  <a:cubicBezTo>
                    <a:pt x="1579806" y="4760661"/>
                    <a:pt x="1391993" y="4596127"/>
                    <a:pt x="1197377" y="4422766"/>
                  </a:cubicBezTo>
                  <a:cubicBezTo>
                    <a:pt x="1212632" y="4363823"/>
                    <a:pt x="1270703" y="4374534"/>
                    <a:pt x="1310537" y="4402986"/>
                  </a:cubicBezTo>
                  <a:cubicBezTo>
                    <a:pt x="1430681" y="4487973"/>
                    <a:pt x="1545380" y="4581199"/>
                    <a:pt x="1660484" y="4672917"/>
                  </a:cubicBezTo>
                  <a:cubicBezTo>
                    <a:pt x="1699645" y="4703882"/>
                    <a:pt x="1733534" y="4740438"/>
                    <a:pt x="1775842" y="4779788"/>
                  </a:cubicBezTo>
                  <a:cubicBezTo>
                    <a:pt x="1825971" y="4598740"/>
                    <a:pt x="1768968" y="4485417"/>
                    <a:pt x="1614496" y="4405777"/>
                  </a:cubicBezTo>
                  <a:cubicBezTo>
                    <a:pt x="1471929" y="4332021"/>
                    <a:pt x="1336421" y="4243993"/>
                    <a:pt x="1199467" y="4159350"/>
                  </a:cubicBezTo>
                  <a:cubicBezTo>
                    <a:pt x="1166202" y="4138585"/>
                    <a:pt x="1139961" y="4105696"/>
                    <a:pt x="1091551" y="4060939"/>
                  </a:cubicBezTo>
                  <a:cubicBezTo>
                    <a:pt x="1259417" y="4026187"/>
                    <a:pt x="1343741" y="4130129"/>
                    <a:pt x="1445828" y="4183881"/>
                  </a:cubicBezTo>
                  <a:cubicBezTo>
                    <a:pt x="1546405" y="4237228"/>
                    <a:pt x="1642949" y="4297576"/>
                    <a:pt x="1742683" y="4356083"/>
                  </a:cubicBezTo>
                  <a:cubicBezTo>
                    <a:pt x="1787060" y="4262922"/>
                    <a:pt x="1734653" y="4223022"/>
                    <a:pt x="1684025" y="4182519"/>
                  </a:cubicBezTo>
                  <a:cubicBezTo>
                    <a:pt x="1543877" y="4069545"/>
                    <a:pt x="1403091" y="3956939"/>
                    <a:pt x="1263849" y="3842591"/>
                  </a:cubicBezTo>
                  <a:cubicBezTo>
                    <a:pt x="1222342" y="3808304"/>
                    <a:pt x="1186243" y="3767924"/>
                    <a:pt x="1128414" y="3712025"/>
                  </a:cubicBezTo>
                  <a:cubicBezTo>
                    <a:pt x="1303314" y="3657070"/>
                    <a:pt x="1356572" y="3790398"/>
                    <a:pt x="1440807" y="3846370"/>
                  </a:cubicBezTo>
                  <a:cubicBezTo>
                    <a:pt x="1535303" y="3908323"/>
                    <a:pt x="1615553" y="3991241"/>
                    <a:pt x="1726425" y="4086673"/>
                  </a:cubicBezTo>
                  <a:cubicBezTo>
                    <a:pt x="1745574" y="3952814"/>
                    <a:pt x="1724310" y="3871155"/>
                    <a:pt x="1637128" y="3810084"/>
                  </a:cubicBezTo>
                  <a:cubicBezTo>
                    <a:pt x="1447910" y="3676958"/>
                    <a:pt x="1258557" y="3544335"/>
                    <a:pt x="1070112" y="3410339"/>
                  </a:cubicBezTo>
                  <a:cubicBezTo>
                    <a:pt x="1033027" y="3383701"/>
                    <a:pt x="999839" y="3350566"/>
                    <a:pt x="977638" y="3302596"/>
                  </a:cubicBezTo>
                  <a:cubicBezTo>
                    <a:pt x="1257535" y="3308638"/>
                    <a:pt x="1417712" y="3532031"/>
                    <a:pt x="1669297" y="3675941"/>
                  </a:cubicBezTo>
                  <a:cubicBezTo>
                    <a:pt x="1638592" y="3607377"/>
                    <a:pt x="1630040" y="3566835"/>
                    <a:pt x="1606746" y="3539045"/>
                  </a:cubicBezTo>
                  <a:cubicBezTo>
                    <a:pt x="1487195" y="3395495"/>
                    <a:pt x="1363915" y="3255795"/>
                    <a:pt x="1242819" y="3113985"/>
                  </a:cubicBezTo>
                  <a:cubicBezTo>
                    <a:pt x="1207124" y="3072098"/>
                    <a:pt x="1174249" y="3027733"/>
                    <a:pt x="1132289" y="2975008"/>
                  </a:cubicBezTo>
                  <a:cubicBezTo>
                    <a:pt x="1263248" y="2902891"/>
                    <a:pt x="1291094" y="3014327"/>
                    <a:pt x="1344032" y="3060296"/>
                  </a:cubicBezTo>
                  <a:cubicBezTo>
                    <a:pt x="1399586" y="3108583"/>
                    <a:pt x="1444592" y="3168050"/>
                    <a:pt x="1520044" y="3250760"/>
                  </a:cubicBezTo>
                  <a:cubicBezTo>
                    <a:pt x="1496222" y="3033735"/>
                    <a:pt x="1403567" y="2868301"/>
                    <a:pt x="1409170" y="2652157"/>
                  </a:cubicBezTo>
                  <a:cubicBezTo>
                    <a:pt x="1591954" y="2777094"/>
                    <a:pt x="1503113" y="2983864"/>
                    <a:pt x="1645160" y="3111892"/>
                  </a:cubicBezTo>
                  <a:cubicBezTo>
                    <a:pt x="1652543" y="3001816"/>
                    <a:pt x="1650819" y="2907616"/>
                    <a:pt x="1667245" y="2816123"/>
                  </a:cubicBezTo>
                  <a:cubicBezTo>
                    <a:pt x="1682558" y="2730798"/>
                    <a:pt x="1608872" y="2625396"/>
                    <a:pt x="1735210" y="2542345"/>
                  </a:cubicBezTo>
                  <a:cubicBezTo>
                    <a:pt x="1838278" y="2803769"/>
                    <a:pt x="1702313" y="3063637"/>
                    <a:pt x="1793949" y="3313379"/>
                  </a:cubicBezTo>
                  <a:cubicBezTo>
                    <a:pt x="1842452" y="3078022"/>
                    <a:pt x="1891323" y="2843302"/>
                    <a:pt x="1941073" y="2601277"/>
                  </a:cubicBezTo>
                  <a:cubicBezTo>
                    <a:pt x="1914130" y="2564966"/>
                    <a:pt x="1879773" y="2526131"/>
                    <a:pt x="1855623" y="2481410"/>
                  </a:cubicBezTo>
                  <a:cubicBezTo>
                    <a:pt x="1847283" y="2466245"/>
                    <a:pt x="1857518" y="2428045"/>
                    <a:pt x="1871991" y="2416300"/>
                  </a:cubicBezTo>
                  <a:cubicBezTo>
                    <a:pt x="1886464" y="2404555"/>
                    <a:pt x="1929447" y="2403142"/>
                    <a:pt x="1938865" y="2414286"/>
                  </a:cubicBezTo>
                  <a:cubicBezTo>
                    <a:pt x="1991887" y="2478056"/>
                    <a:pt x="2041450" y="2544671"/>
                    <a:pt x="2085777" y="2614729"/>
                  </a:cubicBezTo>
                  <a:cubicBezTo>
                    <a:pt x="2138712" y="2698948"/>
                    <a:pt x="2185136" y="2787347"/>
                    <a:pt x="2248112" y="2898499"/>
                  </a:cubicBezTo>
                  <a:cubicBezTo>
                    <a:pt x="2288919" y="2784448"/>
                    <a:pt x="2281970" y="2715785"/>
                    <a:pt x="2221641" y="2643054"/>
                  </a:cubicBezTo>
                  <a:cubicBezTo>
                    <a:pt x="2086372" y="2479669"/>
                    <a:pt x="1958020" y="2310595"/>
                    <a:pt x="1828760" y="2142895"/>
                  </a:cubicBezTo>
                  <a:cubicBezTo>
                    <a:pt x="1806743" y="2114370"/>
                    <a:pt x="1792145" y="2080289"/>
                    <a:pt x="1775697" y="2051101"/>
                  </a:cubicBezTo>
                  <a:cubicBezTo>
                    <a:pt x="1840214" y="1985424"/>
                    <a:pt x="1881615" y="2026147"/>
                    <a:pt x="1912547" y="2065682"/>
                  </a:cubicBezTo>
                  <a:cubicBezTo>
                    <a:pt x="1988290" y="2161398"/>
                    <a:pt x="2059296" y="2260695"/>
                    <a:pt x="2130439" y="2359489"/>
                  </a:cubicBezTo>
                  <a:cubicBezTo>
                    <a:pt x="2170450" y="2415463"/>
                    <a:pt x="2207136" y="2473778"/>
                    <a:pt x="2257330" y="2548103"/>
                  </a:cubicBezTo>
                  <a:cubicBezTo>
                    <a:pt x="2316733" y="2425029"/>
                    <a:pt x="2326916" y="2336712"/>
                    <a:pt x="2246483" y="2234352"/>
                  </a:cubicBezTo>
                  <a:cubicBezTo>
                    <a:pt x="2111355" y="2062386"/>
                    <a:pt x="1992479" y="1878073"/>
                    <a:pt x="1864135" y="1700921"/>
                  </a:cubicBezTo>
                  <a:cubicBezTo>
                    <a:pt x="1831763" y="1656691"/>
                    <a:pt x="1801800" y="1619572"/>
                    <a:pt x="1862150" y="1561398"/>
                  </a:cubicBezTo>
                  <a:cubicBezTo>
                    <a:pt x="2049696" y="1688689"/>
                    <a:pt x="2118436" y="1917211"/>
                    <a:pt x="2276094" y="2071510"/>
                  </a:cubicBezTo>
                  <a:cubicBezTo>
                    <a:pt x="2342909" y="1989210"/>
                    <a:pt x="2285335" y="1948463"/>
                    <a:pt x="2251787" y="1906611"/>
                  </a:cubicBezTo>
                  <a:cubicBezTo>
                    <a:pt x="2135694" y="1760217"/>
                    <a:pt x="2015505" y="1617035"/>
                    <a:pt x="1899277" y="1471143"/>
                  </a:cubicBezTo>
                  <a:cubicBezTo>
                    <a:pt x="1863015" y="1425332"/>
                    <a:pt x="1834308" y="1373464"/>
                    <a:pt x="1817621" y="1312966"/>
                  </a:cubicBezTo>
                  <a:cubicBezTo>
                    <a:pt x="1983387" y="1336372"/>
                    <a:pt x="2026702" y="1482660"/>
                    <a:pt x="2112975" y="1583353"/>
                  </a:cubicBezTo>
                  <a:cubicBezTo>
                    <a:pt x="2200488" y="1685457"/>
                    <a:pt x="2282090" y="1793518"/>
                    <a:pt x="2366513" y="1899103"/>
                  </a:cubicBezTo>
                  <a:cubicBezTo>
                    <a:pt x="2472839" y="1796144"/>
                    <a:pt x="2471946" y="1781359"/>
                    <a:pt x="2398523" y="1683031"/>
                  </a:cubicBezTo>
                  <a:cubicBezTo>
                    <a:pt x="2267860" y="1508490"/>
                    <a:pt x="2139382" y="1331840"/>
                    <a:pt x="2012815" y="1154087"/>
                  </a:cubicBezTo>
                  <a:cubicBezTo>
                    <a:pt x="1991336" y="1123551"/>
                    <a:pt x="1969864" y="1084934"/>
                    <a:pt x="1968689" y="1049064"/>
                  </a:cubicBezTo>
                  <a:cubicBezTo>
                    <a:pt x="1967472" y="1023417"/>
                    <a:pt x="1999507" y="996445"/>
                    <a:pt x="2018558" y="967611"/>
                  </a:cubicBezTo>
                  <a:cubicBezTo>
                    <a:pt x="2157873" y="1184336"/>
                    <a:pt x="2288072" y="1386766"/>
                    <a:pt x="2423566" y="1597619"/>
                  </a:cubicBezTo>
                  <a:cubicBezTo>
                    <a:pt x="2535274" y="1444384"/>
                    <a:pt x="2536869" y="1424340"/>
                    <a:pt x="2454360" y="1317652"/>
                  </a:cubicBezTo>
                  <a:cubicBezTo>
                    <a:pt x="2371851" y="1210963"/>
                    <a:pt x="2278228" y="1111533"/>
                    <a:pt x="2205557" y="998322"/>
                  </a:cubicBezTo>
                  <a:cubicBezTo>
                    <a:pt x="2114289" y="855887"/>
                    <a:pt x="1988820" y="726374"/>
                    <a:pt x="2017222" y="529807"/>
                  </a:cubicBezTo>
                  <a:cubicBezTo>
                    <a:pt x="2024383" y="478930"/>
                    <a:pt x="1979744" y="420100"/>
                    <a:pt x="1980980" y="353090"/>
                  </a:cubicBezTo>
                  <a:cubicBezTo>
                    <a:pt x="2132679" y="493402"/>
                    <a:pt x="2176743" y="701306"/>
                    <a:pt x="2320169" y="860412"/>
                  </a:cubicBezTo>
                  <a:cubicBezTo>
                    <a:pt x="2355476" y="742733"/>
                    <a:pt x="2194494" y="590775"/>
                    <a:pt x="2397827" y="520273"/>
                  </a:cubicBezTo>
                  <a:cubicBezTo>
                    <a:pt x="2353106" y="405394"/>
                    <a:pt x="2312503" y="301315"/>
                    <a:pt x="2272034" y="196732"/>
                  </a:cubicBezTo>
                  <a:cubicBezTo>
                    <a:pt x="2284656" y="189878"/>
                    <a:pt x="2296641" y="183393"/>
                    <a:pt x="2308761" y="176405"/>
                  </a:cubicBezTo>
                  <a:cubicBezTo>
                    <a:pt x="2346949" y="243203"/>
                    <a:pt x="2388831" y="308298"/>
                    <a:pt x="2421548" y="377402"/>
                  </a:cubicBezTo>
                  <a:cubicBezTo>
                    <a:pt x="2457078" y="452108"/>
                    <a:pt x="2483311" y="531326"/>
                    <a:pt x="2541527" y="601876"/>
                  </a:cubicBezTo>
                  <a:cubicBezTo>
                    <a:pt x="2515432" y="483905"/>
                    <a:pt x="2487557" y="366536"/>
                    <a:pt x="2463744" y="248100"/>
                  </a:cubicBezTo>
                  <a:cubicBezTo>
                    <a:pt x="2451887" y="189704"/>
                    <a:pt x="2433671" y="131894"/>
                    <a:pt x="2421990" y="73342"/>
                  </a:cubicBezTo>
                  <a:close/>
                </a:path>
              </a:pathLst>
            </a:custGeom>
            <a:solidFill>
              <a:srgbClr val="543E35">
                <a:alpha val="11000"/>
              </a:srgbClr>
            </a:solidFill>
            <a:ln w="520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31" name="Title 1">
            <a:extLst>
              <a:ext uri="{FF2B5EF4-FFF2-40B4-BE49-F238E27FC236}">
                <a16:creationId xmlns:a16="http://schemas.microsoft.com/office/drawing/2014/main" id="{268AF7E1-2A9B-B52C-F1A7-BE596AB012F7}"/>
              </a:ext>
            </a:extLst>
          </p:cNvPr>
          <p:cNvSpPr>
            <a:spLocks noGrp="1"/>
          </p:cNvSpPr>
          <p:nvPr>
            <p:ph type="title" hasCustomPrompt="1"/>
          </p:nvPr>
        </p:nvSpPr>
        <p:spPr>
          <a:xfrm>
            <a:off x="576072" y="82296"/>
            <a:ext cx="10515600" cy="1298448"/>
          </a:xfrm>
        </p:spPr>
        <p:txBody>
          <a:bodyPr anchor="b" anchorCtr="0"/>
          <a:lstStyle>
            <a:lvl1pPr>
              <a:defRPr sz="4800">
                <a:solidFill>
                  <a:schemeClr val="accent1"/>
                </a:solidFill>
              </a:defRPr>
            </a:lvl1pPr>
          </a:lstStyle>
          <a:p>
            <a:r>
              <a:rPr lang="en-US" dirty="0"/>
              <a:t>click to add title</a:t>
            </a: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hasCustomPrompt="1"/>
          </p:nvPr>
        </p:nvSpPr>
        <p:spPr>
          <a:xfrm>
            <a:off x="576072" y="1911096"/>
            <a:ext cx="7242048" cy="402336"/>
          </a:xfrm>
        </p:spPr>
        <p:txBody>
          <a:bodyPr anchor="ctr" anchorCtr="0">
            <a:noAutofit/>
          </a:bodyPr>
          <a:lstStyle>
            <a:lvl1pPr marL="0" indent="0">
              <a:buNone/>
              <a:defRPr sz="2000" b="1" cap="all"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hasCustomPrompt="1"/>
          </p:nvPr>
        </p:nvSpPr>
        <p:spPr>
          <a:xfrm>
            <a:off x="576072" y="2350008"/>
            <a:ext cx="724204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hasCustomPrompt="1"/>
          </p:nvPr>
        </p:nvSpPr>
        <p:spPr>
          <a:xfrm>
            <a:off x="576072" y="3557016"/>
            <a:ext cx="7242048" cy="402336"/>
          </a:xfrm>
        </p:spPr>
        <p:txBody>
          <a:bodyPr anchor="ctr" anchorCtr="0">
            <a:noAutofit/>
          </a:bodyPr>
          <a:lstStyle>
            <a:lvl1pPr marL="0" indent="0">
              <a:buNone/>
              <a:defRPr sz="2000" b="1" cap="all"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hasCustomPrompt="1"/>
          </p:nvPr>
        </p:nvSpPr>
        <p:spPr>
          <a:xfrm>
            <a:off x="576072" y="3995928"/>
            <a:ext cx="724204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D6E0E53F-80E4-D83A-8BC2-C22ED75540F5}"/>
              </a:ext>
              <a:ext uri="{C183D7F6-B498-43B3-948B-1728B52AA6E4}">
                <adec:decorative xmlns:adec="http://schemas.microsoft.com/office/drawing/2017/decorative" val="1"/>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15564787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hree Column">
    <p:bg>
      <p:bgPr>
        <a:solidFill>
          <a:schemeClr val="bg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3EF79F-3A35-33CE-5528-14C9E80BDD76}"/>
              </a:ext>
              <a:ext uri="{C183D7F6-B498-43B3-948B-1728B52AA6E4}">
                <adec:decorative xmlns:adec="http://schemas.microsoft.com/office/drawing/2017/decorative" val="1"/>
              </a:ext>
            </a:extLst>
          </p:cNvPr>
          <p:cNvGrpSpPr/>
          <p:nvPr userDrawn="1"/>
        </p:nvGrpSpPr>
        <p:grpSpPr>
          <a:xfrm>
            <a:off x="0" y="-1"/>
            <a:ext cx="12192000" cy="6858001"/>
            <a:chOff x="0" y="-1"/>
            <a:chExt cx="12192000" cy="6858001"/>
          </a:xfrm>
        </p:grpSpPr>
        <p:sp>
          <p:nvSpPr>
            <p:cNvPr id="27" name="Freeform: Shape 26">
              <a:extLst>
                <a:ext uri="{FF2B5EF4-FFF2-40B4-BE49-F238E27FC236}">
                  <a16:creationId xmlns:a16="http://schemas.microsoft.com/office/drawing/2014/main" id="{8828D144-1FB6-D637-B87C-40F583744264}"/>
                </a:ext>
              </a:extLst>
            </p:cNvPr>
            <p:cNvSpPr/>
            <p:nvPr userDrawn="1"/>
          </p:nvSpPr>
          <p:spPr>
            <a:xfrm>
              <a:off x="621728" y="4724605"/>
              <a:ext cx="8993194" cy="2133395"/>
            </a:xfrm>
            <a:custGeom>
              <a:avLst/>
              <a:gdLst>
                <a:gd name="connsiteX0" fmla="*/ 5641082 w 8993194"/>
                <a:gd name="connsiteY0" fmla="*/ 28 h 2133395"/>
                <a:gd name="connsiteX1" fmla="*/ 7193214 w 8993194"/>
                <a:gd name="connsiteY1" fmla="*/ 351682 h 2133395"/>
                <a:gd name="connsiteX2" fmla="*/ 8571267 w 8993194"/>
                <a:gd name="connsiteY2" fmla="*/ 1470873 h 2133395"/>
                <a:gd name="connsiteX3" fmla="*/ 8974398 w 8993194"/>
                <a:gd name="connsiteY3" fmla="*/ 2088483 h 2133395"/>
                <a:gd name="connsiteX4" fmla="*/ 8993194 w 8993194"/>
                <a:gd name="connsiteY4" fmla="*/ 2133395 h 2133395"/>
                <a:gd name="connsiteX5" fmla="*/ 0 w 8993194"/>
                <a:gd name="connsiteY5" fmla="*/ 2133395 h 2133395"/>
                <a:gd name="connsiteX6" fmla="*/ 11196 w 8993194"/>
                <a:gd name="connsiteY6" fmla="*/ 2060835 h 2133395"/>
                <a:gd name="connsiteX7" fmla="*/ 69995 w 8993194"/>
                <a:gd name="connsiteY7" fmla="*/ 1875975 h 2133395"/>
                <a:gd name="connsiteX8" fmla="*/ 2326551 w 8993194"/>
                <a:gd name="connsiteY8" fmla="*/ 649790 h 2133395"/>
                <a:gd name="connsiteX9" fmla="*/ 5641082 w 8993194"/>
                <a:gd name="connsiteY9" fmla="*/ 28 h 213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93194" h="2133395">
                  <a:moveTo>
                    <a:pt x="5641082" y="28"/>
                  </a:moveTo>
                  <a:cubicBezTo>
                    <a:pt x="6185920" y="1961"/>
                    <a:pt x="6687031" y="105621"/>
                    <a:pt x="7193214" y="351682"/>
                  </a:cubicBezTo>
                  <a:cubicBezTo>
                    <a:pt x="7883521" y="687280"/>
                    <a:pt x="8326622" y="1163018"/>
                    <a:pt x="8571267" y="1470873"/>
                  </a:cubicBezTo>
                  <a:cubicBezTo>
                    <a:pt x="8698040" y="1621267"/>
                    <a:pt x="8852271" y="1830686"/>
                    <a:pt x="8974398" y="2088483"/>
                  </a:cubicBezTo>
                  <a:lnTo>
                    <a:pt x="8993194" y="2133395"/>
                  </a:lnTo>
                  <a:lnTo>
                    <a:pt x="0" y="2133395"/>
                  </a:lnTo>
                  <a:lnTo>
                    <a:pt x="11196" y="2060835"/>
                  </a:lnTo>
                  <a:cubicBezTo>
                    <a:pt x="25372" y="1999506"/>
                    <a:pt x="44664" y="1937726"/>
                    <a:pt x="69995" y="1875975"/>
                  </a:cubicBezTo>
                  <a:cubicBezTo>
                    <a:pt x="225713" y="1496052"/>
                    <a:pt x="611237" y="1115228"/>
                    <a:pt x="2326551" y="649790"/>
                  </a:cubicBezTo>
                  <a:cubicBezTo>
                    <a:pt x="3703485" y="276164"/>
                    <a:pt x="4733017" y="-3192"/>
                    <a:pt x="5641082" y="28"/>
                  </a:cubicBezTo>
                  <a:close/>
                </a:path>
              </a:pathLst>
            </a:custGeom>
            <a:solidFill>
              <a:schemeClr val="tx2">
                <a:alpha val="73000"/>
              </a:schemeClr>
            </a:solidFill>
            <a:ln w="32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E0C9BA38-182F-E517-B1E9-240E6B50C03F}"/>
                </a:ext>
              </a:extLst>
            </p:cNvPr>
            <p:cNvSpPr/>
            <p:nvPr userDrawn="1"/>
          </p:nvSpPr>
          <p:spPr>
            <a:xfrm>
              <a:off x="0" y="-1"/>
              <a:ext cx="12192000" cy="6858000"/>
            </a:xfrm>
            <a:custGeom>
              <a:avLst/>
              <a:gdLst>
                <a:gd name="connsiteX0" fmla="*/ 0 w 12192000"/>
                <a:gd name="connsiteY0" fmla="*/ 0 h 6858000"/>
                <a:gd name="connsiteX1" fmla="*/ 6775177 w 12192000"/>
                <a:gd name="connsiteY1" fmla="*/ 0 h 6858000"/>
                <a:gd name="connsiteX2" fmla="*/ 7219800 w 12192000"/>
                <a:gd name="connsiteY2" fmla="*/ 111673 h 6858000"/>
                <a:gd name="connsiteX3" fmla="*/ 11749026 w 12192000"/>
                <a:gd name="connsiteY3" fmla="*/ 1996374 h 6858000"/>
                <a:gd name="connsiteX4" fmla="*/ 12192000 w 12192000"/>
                <a:gd name="connsiteY4" fmla="*/ 2276886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6775177" y="0"/>
                  </a:lnTo>
                  <a:lnTo>
                    <a:pt x="7219800" y="111673"/>
                  </a:lnTo>
                  <a:cubicBezTo>
                    <a:pt x="8893020" y="564143"/>
                    <a:pt x="10439967" y="1209336"/>
                    <a:pt x="11749026" y="1996374"/>
                  </a:cubicBezTo>
                  <a:lnTo>
                    <a:pt x="12192000" y="2276886"/>
                  </a:lnTo>
                  <a:lnTo>
                    <a:pt x="12192000" y="6858000"/>
                  </a:lnTo>
                  <a:lnTo>
                    <a:pt x="0" y="6858000"/>
                  </a:lnTo>
                  <a:close/>
                </a:path>
              </a:pathLst>
            </a:custGeom>
            <a:solidFill>
              <a:schemeClr val="accent5">
                <a:alpha val="62000"/>
              </a:schemeClr>
            </a:solidFill>
            <a:ln w="1001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29" name="Title 1">
            <a:extLst>
              <a:ext uri="{FF2B5EF4-FFF2-40B4-BE49-F238E27FC236}">
                <a16:creationId xmlns:a16="http://schemas.microsoft.com/office/drawing/2014/main" id="{D5CC739F-0299-DDC6-C35D-22282FF85CD2}"/>
              </a:ext>
            </a:extLst>
          </p:cNvPr>
          <p:cNvSpPr>
            <a:spLocks noGrp="1"/>
          </p:cNvSpPr>
          <p:nvPr>
            <p:ph type="title" hasCustomPrompt="1"/>
          </p:nvPr>
        </p:nvSpPr>
        <p:spPr>
          <a:xfrm>
            <a:off x="576072" y="82296"/>
            <a:ext cx="11228832" cy="1298448"/>
          </a:xfrm>
        </p:spPr>
        <p:txBody>
          <a:bodyPr anchor="b" anchorCtr="0"/>
          <a:lstStyle>
            <a:lvl1pPr>
              <a:defRPr sz="4800">
                <a:solidFill>
                  <a:schemeClr val="accent1"/>
                </a:solidFill>
              </a:defRPr>
            </a:lvl1pPr>
          </a:lstStyle>
          <a:p>
            <a:r>
              <a:rPr lang="en-US" dirty="0"/>
              <a:t>click to add title</a:t>
            </a: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hasCustomPrompt="1"/>
          </p:nvPr>
        </p:nvSpPr>
        <p:spPr>
          <a:xfrm>
            <a:off x="576072" y="1808480"/>
            <a:ext cx="2944368" cy="683958"/>
          </a:xfrm>
        </p:spPr>
        <p:txBody>
          <a:bodyPr anchor="ctr">
            <a:noAutofit/>
          </a:bodyPr>
          <a:lstStyle>
            <a:lvl1pPr marL="0" indent="0">
              <a:buNone/>
              <a:defRPr sz="2000" b="1" cap="all"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hasCustomPrompt="1"/>
          </p:nvPr>
        </p:nvSpPr>
        <p:spPr>
          <a:xfrm>
            <a:off x="57607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hasCustomPrompt="1"/>
          </p:nvPr>
        </p:nvSpPr>
        <p:spPr>
          <a:xfrm>
            <a:off x="4782312" y="1808480"/>
            <a:ext cx="2944368" cy="683958"/>
          </a:xfrm>
        </p:spPr>
        <p:txBody>
          <a:bodyPr anchor="ctr">
            <a:noAutofit/>
          </a:bodyPr>
          <a:lstStyle>
            <a:lvl1pPr marL="0" indent="0">
              <a:buNone/>
              <a:defRPr sz="2000" b="1" cap="all"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hasCustomPrompt="1"/>
          </p:nvPr>
        </p:nvSpPr>
        <p:spPr>
          <a:xfrm>
            <a:off x="478231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4">
            <a:extLst>
              <a:ext uri="{FF2B5EF4-FFF2-40B4-BE49-F238E27FC236}">
                <a16:creationId xmlns:a16="http://schemas.microsoft.com/office/drawing/2014/main" id="{A2DF7EFD-1FC1-E7B0-3A5D-171FFD6F0DCF}"/>
              </a:ext>
            </a:extLst>
          </p:cNvPr>
          <p:cNvSpPr>
            <a:spLocks noGrp="1"/>
          </p:cNvSpPr>
          <p:nvPr>
            <p:ph type="body" sz="quarter" idx="13" hasCustomPrompt="1"/>
          </p:nvPr>
        </p:nvSpPr>
        <p:spPr>
          <a:xfrm>
            <a:off x="8860536" y="1808480"/>
            <a:ext cx="2944368" cy="683958"/>
          </a:xfrm>
        </p:spPr>
        <p:txBody>
          <a:bodyPr anchor="ctr">
            <a:noAutofit/>
          </a:bodyPr>
          <a:lstStyle>
            <a:lvl1pPr marL="0" indent="0">
              <a:buNone/>
              <a:defRPr sz="2000" b="1" cap="all"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31" name="Content Placeholder 5">
            <a:extLst>
              <a:ext uri="{FF2B5EF4-FFF2-40B4-BE49-F238E27FC236}">
                <a16:creationId xmlns:a16="http://schemas.microsoft.com/office/drawing/2014/main" id="{0733DE00-8CA6-606F-16DB-4372C1E5BD67}"/>
              </a:ext>
            </a:extLst>
          </p:cNvPr>
          <p:cNvSpPr>
            <a:spLocks noGrp="1"/>
          </p:cNvSpPr>
          <p:nvPr>
            <p:ph sz="quarter" idx="14" hasCustomPrompt="1"/>
          </p:nvPr>
        </p:nvSpPr>
        <p:spPr>
          <a:xfrm>
            <a:off x="8860536" y="2492438"/>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3" name="Straight Connector 32">
            <a:extLst>
              <a:ext uri="{FF2B5EF4-FFF2-40B4-BE49-F238E27FC236}">
                <a16:creationId xmlns:a16="http://schemas.microsoft.com/office/drawing/2014/main" id="{E90718B6-F0C0-E7EE-D41F-B5CE6A11D721}"/>
              </a:ext>
              <a:ext uri="{C183D7F6-B498-43B3-948B-1728B52AA6E4}">
                <adec:decorative xmlns:adec="http://schemas.microsoft.com/office/drawing/2017/decorative" val="1"/>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7081600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icture with Caption alt">
    <p:bg>
      <p:bgPr>
        <a:solidFill>
          <a:schemeClr val="bg2"/>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0F07C0DD-8FC1-84F8-B5CD-FC1EC0E70F56}"/>
              </a:ext>
            </a:extLst>
          </p:cNvPr>
          <p:cNvSpPr/>
          <p:nvPr userDrawn="1"/>
        </p:nvSpPr>
        <p:spPr>
          <a:xfrm>
            <a:off x="9408038" y="4230237"/>
            <a:ext cx="2797330" cy="1932290"/>
          </a:xfrm>
          <a:custGeom>
            <a:avLst/>
            <a:gdLst>
              <a:gd name="connsiteX0" fmla="*/ 0 w 4399808"/>
              <a:gd name="connsiteY0" fmla="*/ 1017115 h 2034229"/>
              <a:gd name="connsiteX1" fmla="*/ 2199904 w 4399808"/>
              <a:gd name="connsiteY1" fmla="*/ 0 h 2034229"/>
              <a:gd name="connsiteX2" fmla="*/ 4399808 w 4399808"/>
              <a:gd name="connsiteY2" fmla="*/ 1017115 h 2034229"/>
              <a:gd name="connsiteX3" fmla="*/ 2199904 w 4399808"/>
              <a:gd name="connsiteY3" fmla="*/ 2034230 h 2034229"/>
              <a:gd name="connsiteX4" fmla="*/ 0 w 4399808"/>
              <a:gd name="connsiteY4" fmla="*/ 1017115 h 2034229"/>
              <a:gd name="connsiteX0" fmla="*/ 0 w 2885704"/>
              <a:gd name="connsiteY0" fmla="*/ 1019585 h 2038250"/>
              <a:gd name="connsiteX1" fmla="*/ 2199904 w 2885704"/>
              <a:gd name="connsiteY1" fmla="*/ 2470 h 2038250"/>
              <a:gd name="connsiteX2" fmla="*/ 2885704 w 2885704"/>
              <a:gd name="connsiteY2" fmla="*/ 823642 h 2038250"/>
              <a:gd name="connsiteX3" fmla="*/ 2199904 w 2885704"/>
              <a:gd name="connsiteY3" fmla="*/ 2036700 h 2038250"/>
              <a:gd name="connsiteX4" fmla="*/ 0 w 2885704"/>
              <a:gd name="connsiteY4" fmla="*/ 1019585 h 2038250"/>
              <a:gd name="connsiteX0" fmla="*/ 4992 w 3097878"/>
              <a:gd name="connsiteY0" fmla="*/ 1019585 h 1948844"/>
              <a:gd name="connsiteX1" fmla="*/ 2204896 w 3097878"/>
              <a:gd name="connsiteY1" fmla="*/ 2470 h 1948844"/>
              <a:gd name="connsiteX2" fmla="*/ 2890696 w 3097878"/>
              <a:gd name="connsiteY2" fmla="*/ 823642 h 1948844"/>
              <a:gd name="connsiteX3" fmla="*/ 2881789 w 3097878"/>
              <a:gd name="connsiteY3" fmla="*/ 1947635 h 1948844"/>
              <a:gd name="connsiteX4" fmla="*/ 4992 w 3097878"/>
              <a:gd name="connsiteY4" fmla="*/ 1019585 h 1948844"/>
              <a:gd name="connsiteX0" fmla="*/ 3 w 3092889"/>
              <a:gd name="connsiteY0" fmla="*/ 676472 h 1605631"/>
              <a:gd name="connsiteX1" fmla="*/ 2858987 w 3092889"/>
              <a:gd name="connsiteY1" fmla="*/ 21555 h 1605631"/>
              <a:gd name="connsiteX2" fmla="*/ 2885707 w 3092889"/>
              <a:gd name="connsiteY2" fmla="*/ 480529 h 1605631"/>
              <a:gd name="connsiteX3" fmla="*/ 2876800 w 3092889"/>
              <a:gd name="connsiteY3" fmla="*/ 1604522 h 1605631"/>
              <a:gd name="connsiteX4" fmla="*/ 3 w 3092889"/>
              <a:gd name="connsiteY4" fmla="*/ 676472 h 1605631"/>
              <a:gd name="connsiteX0" fmla="*/ 4 w 2531677"/>
              <a:gd name="connsiteY0" fmla="*/ 1332889 h 1694136"/>
              <a:gd name="connsiteX1" fmla="*/ 2336474 w 2531677"/>
              <a:gd name="connsiteY1" fmla="*/ 66393 h 1694136"/>
              <a:gd name="connsiteX2" fmla="*/ 2363194 w 2531677"/>
              <a:gd name="connsiteY2" fmla="*/ 525367 h 1694136"/>
              <a:gd name="connsiteX3" fmla="*/ 2354287 w 2531677"/>
              <a:gd name="connsiteY3" fmla="*/ 1649360 h 1694136"/>
              <a:gd name="connsiteX4" fmla="*/ 4 w 2531677"/>
              <a:gd name="connsiteY4" fmla="*/ 1332889 h 1694136"/>
              <a:gd name="connsiteX0" fmla="*/ 4 w 2531677"/>
              <a:gd name="connsiteY0" fmla="*/ 1332889 h 1694136"/>
              <a:gd name="connsiteX1" fmla="*/ 2336474 w 2531677"/>
              <a:gd name="connsiteY1" fmla="*/ 66393 h 1694136"/>
              <a:gd name="connsiteX2" fmla="*/ 2363194 w 2531677"/>
              <a:gd name="connsiteY2" fmla="*/ 525367 h 1694136"/>
              <a:gd name="connsiteX3" fmla="*/ 2354287 w 2531677"/>
              <a:gd name="connsiteY3" fmla="*/ 1649360 h 1694136"/>
              <a:gd name="connsiteX4" fmla="*/ 4 w 2531677"/>
              <a:gd name="connsiteY4" fmla="*/ 1332889 h 1694136"/>
              <a:gd name="connsiteX0" fmla="*/ 174972 w 2706645"/>
              <a:gd name="connsiteY0" fmla="*/ 1332889 h 1743948"/>
              <a:gd name="connsiteX1" fmla="*/ 2511442 w 2706645"/>
              <a:gd name="connsiteY1" fmla="*/ 66393 h 1743948"/>
              <a:gd name="connsiteX2" fmla="*/ 2538162 w 2706645"/>
              <a:gd name="connsiteY2" fmla="*/ 525367 h 1743948"/>
              <a:gd name="connsiteX3" fmla="*/ 2529255 w 2706645"/>
              <a:gd name="connsiteY3" fmla="*/ 1649360 h 1743948"/>
              <a:gd name="connsiteX4" fmla="*/ 174972 w 2706645"/>
              <a:gd name="connsiteY4" fmla="*/ 1332889 h 1743948"/>
              <a:gd name="connsiteX0" fmla="*/ 115397 w 2647070"/>
              <a:gd name="connsiteY0" fmla="*/ 1211591 h 1569451"/>
              <a:gd name="connsiteX1" fmla="*/ 581503 w 2647070"/>
              <a:gd name="connsiteY1" fmla="*/ 123225 h 1569451"/>
              <a:gd name="connsiteX2" fmla="*/ 2478587 w 2647070"/>
              <a:gd name="connsiteY2" fmla="*/ 404069 h 1569451"/>
              <a:gd name="connsiteX3" fmla="*/ 2469680 w 2647070"/>
              <a:gd name="connsiteY3" fmla="*/ 1528062 h 1569451"/>
              <a:gd name="connsiteX4" fmla="*/ 115397 w 2647070"/>
              <a:gd name="connsiteY4" fmla="*/ 1211591 h 1569451"/>
              <a:gd name="connsiteX0" fmla="*/ 115251 w 2644918"/>
              <a:gd name="connsiteY0" fmla="*/ 1497030 h 1884328"/>
              <a:gd name="connsiteX1" fmla="*/ 581357 w 2644918"/>
              <a:gd name="connsiteY1" fmla="*/ 408664 h 1884328"/>
              <a:gd name="connsiteX2" fmla="*/ 2472503 w 2644918"/>
              <a:gd name="connsiteY2" fmla="*/ 256059 h 1884328"/>
              <a:gd name="connsiteX3" fmla="*/ 2469534 w 2644918"/>
              <a:gd name="connsiteY3" fmla="*/ 1813501 h 1884328"/>
              <a:gd name="connsiteX4" fmla="*/ 115251 w 2644918"/>
              <a:gd name="connsiteY4" fmla="*/ 1497030 h 1884328"/>
              <a:gd name="connsiteX0" fmla="*/ 115251 w 2472503"/>
              <a:gd name="connsiteY0" fmla="*/ 1497030 h 1814349"/>
              <a:gd name="connsiteX1" fmla="*/ 581357 w 2472503"/>
              <a:gd name="connsiteY1" fmla="*/ 408664 h 1814349"/>
              <a:gd name="connsiteX2" fmla="*/ 2472503 w 2472503"/>
              <a:gd name="connsiteY2" fmla="*/ 256059 h 1814349"/>
              <a:gd name="connsiteX3" fmla="*/ 2469534 w 2472503"/>
              <a:gd name="connsiteY3" fmla="*/ 1813501 h 1814349"/>
              <a:gd name="connsiteX4" fmla="*/ 115251 w 2472503"/>
              <a:gd name="connsiteY4" fmla="*/ 1497030 h 1814349"/>
              <a:gd name="connsiteX0" fmla="*/ 115251 w 2472503"/>
              <a:gd name="connsiteY0" fmla="*/ 1497030 h 1796669"/>
              <a:gd name="connsiteX1" fmla="*/ 581357 w 2472503"/>
              <a:gd name="connsiteY1" fmla="*/ 408664 h 1796669"/>
              <a:gd name="connsiteX2" fmla="*/ 2472503 w 2472503"/>
              <a:gd name="connsiteY2" fmla="*/ 256059 h 1796669"/>
              <a:gd name="connsiteX3" fmla="*/ 2469534 w 2472503"/>
              <a:gd name="connsiteY3" fmla="*/ 1795688 h 1796669"/>
              <a:gd name="connsiteX4" fmla="*/ 115251 w 2472503"/>
              <a:gd name="connsiteY4" fmla="*/ 1497030 h 1796669"/>
              <a:gd name="connsiteX0" fmla="*/ 505302 w 2862554"/>
              <a:gd name="connsiteY0" fmla="*/ 1497030 h 1909410"/>
              <a:gd name="connsiteX1" fmla="*/ 971408 w 2862554"/>
              <a:gd name="connsiteY1" fmla="*/ 408664 h 1909410"/>
              <a:gd name="connsiteX2" fmla="*/ 2862554 w 2862554"/>
              <a:gd name="connsiteY2" fmla="*/ 256059 h 1909410"/>
              <a:gd name="connsiteX3" fmla="*/ 2859585 w 2862554"/>
              <a:gd name="connsiteY3" fmla="*/ 1795688 h 1909410"/>
              <a:gd name="connsiteX4" fmla="*/ 505302 w 2862554"/>
              <a:gd name="connsiteY4" fmla="*/ 1497030 h 1909410"/>
              <a:gd name="connsiteX0" fmla="*/ 112727 w 2469979"/>
              <a:gd name="connsiteY0" fmla="*/ 1497030 h 1845600"/>
              <a:gd name="connsiteX1" fmla="*/ 578833 w 2469979"/>
              <a:gd name="connsiteY1" fmla="*/ 408664 h 1845600"/>
              <a:gd name="connsiteX2" fmla="*/ 2469979 w 2469979"/>
              <a:gd name="connsiteY2" fmla="*/ 256059 h 1845600"/>
              <a:gd name="connsiteX3" fmla="*/ 2467010 w 2469979"/>
              <a:gd name="connsiteY3" fmla="*/ 1795688 h 1845600"/>
              <a:gd name="connsiteX4" fmla="*/ 112727 w 2469979"/>
              <a:gd name="connsiteY4" fmla="*/ 1497030 h 1845600"/>
              <a:gd name="connsiteX0" fmla="*/ 486926 w 2844178"/>
              <a:gd name="connsiteY0" fmla="*/ 1497030 h 1897794"/>
              <a:gd name="connsiteX1" fmla="*/ 953032 w 2844178"/>
              <a:gd name="connsiteY1" fmla="*/ 408664 h 1897794"/>
              <a:gd name="connsiteX2" fmla="*/ 2844178 w 2844178"/>
              <a:gd name="connsiteY2" fmla="*/ 256059 h 1897794"/>
              <a:gd name="connsiteX3" fmla="*/ 2841209 w 2844178"/>
              <a:gd name="connsiteY3" fmla="*/ 1795688 h 1897794"/>
              <a:gd name="connsiteX4" fmla="*/ 486926 w 2844178"/>
              <a:gd name="connsiteY4" fmla="*/ 1497030 h 1897794"/>
              <a:gd name="connsiteX0" fmla="*/ 205911 w 2563163"/>
              <a:gd name="connsiteY0" fmla="*/ 1522305 h 1822117"/>
              <a:gd name="connsiteX1" fmla="*/ 387009 w 2563163"/>
              <a:gd name="connsiteY1" fmla="*/ 344874 h 1822117"/>
              <a:gd name="connsiteX2" fmla="*/ 2563163 w 2563163"/>
              <a:gd name="connsiteY2" fmla="*/ 281334 h 1822117"/>
              <a:gd name="connsiteX3" fmla="*/ 2560194 w 2563163"/>
              <a:gd name="connsiteY3" fmla="*/ 1820963 h 1822117"/>
              <a:gd name="connsiteX4" fmla="*/ 205911 w 2563163"/>
              <a:gd name="connsiteY4" fmla="*/ 1522305 h 1822117"/>
              <a:gd name="connsiteX0" fmla="*/ 283843 w 2590297"/>
              <a:gd name="connsiteY0" fmla="*/ 1664829 h 1941870"/>
              <a:gd name="connsiteX1" fmla="*/ 257122 w 2590297"/>
              <a:gd name="connsiteY1" fmla="*/ 350832 h 1941870"/>
              <a:gd name="connsiteX2" fmla="*/ 2433276 w 2590297"/>
              <a:gd name="connsiteY2" fmla="*/ 287292 h 1941870"/>
              <a:gd name="connsiteX3" fmla="*/ 2430307 w 2590297"/>
              <a:gd name="connsiteY3" fmla="*/ 1826921 h 1941870"/>
              <a:gd name="connsiteX4" fmla="*/ 283843 w 2590297"/>
              <a:gd name="connsiteY4" fmla="*/ 1664829 h 1941870"/>
              <a:gd name="connsiteX0" fmla="*/ 299118 w 2605572"/>
              <a:gd name="connsiteY0" fmla="*/ 1664829 h 1894053"/>
              <a:gd name="connsiteX1" fmla="*/ 272397 w 2605572"/>
              <a:gd name="connsiteY1" fmla="*/ 350832 h 1894053"/>
              <a:gd name="connsiteX2" fmla="*/ 2448551 w 2605572"/>
              <a:gd name="connsiteY2" fmla="*/ 287292 h 1894053"/>
              <a:gd name="connsiteX3" fmla="*/ 2445582 w 2605572"/>
              <a:gd name="connsiteY3" fmla="*/ 1826921 h 1894053"/>
              <a:gd name="connsiteX4" fmla="*/ 299118 w 2605572"/>
              <a:gd name="connsiteY4" fmla="*/ 1664829 h 1894053"/>
              <a:gd name="connsiteX0" fmla="*/ 290332 w 2596786"/>
              <a:gd name="connsiteY0" fmla="*/ 1664829 h 1943305"/>
              <a:gd name="connsiteX1" fmla="*/ 263611 w 2596786"/>
              <a:gd name="connsiteY1" fmla="*/ 350832 h 1943305"/>
              <a:gd name="connsiteX2" fmla="*/ 2439765 w 2596786"/>
              <a:gd name="connsiteY2" fmla="*/ 287292 h 1943305"/>
              <a:gd name="connsiteX3" fmla="*/ 2436796 w 2596786"/>
              <a:gd name="connsiteY3" fmla="*/ 1826921 h 1943305"/>
              <a:gd name="connsiteX4" fmla="*/ 290332 w 2596786"/>
              <a:gd name="connsiteY4" fmla="*/ 1664829 h 1943305"/>
              <a:gd name="connsiteX0" fmla="*/ 290332 w 2596786"/>
              <a:gd name="connsiteY0" fmla="*/ 1664829 h 1943305"/>
              <a:gd name="connsiteX1" fmla="*/ 263611 w 2596786"/>
              <a:gd name="connsiteY1" fmla="*/ 350832 h 1943305"/>
              <a:gd name="connsiteX2" fmla="*/ 2439765 w 2596786"/>
              <a:gd name="connsiteY2" fmla="*/ 287292 h 1943305"/>
              <a:gd name="connsiteX3" fmla="*/ 2436796 w 2596786"/>
              <a:gd name="connsiteY3" fmla="*/ 1826921 h 1943305"/>
              <a:gd name="connsiteX4" fmla="*/ 290332 w 2596786"/>
              <a:gd name="connsiteY4" fmla="*/ 1664829 h 1943305"/>
              <a:gd name="connsiteX0" fmla="*/ 290332 w 2443830"/>
              <a:gd name="connsiteY0" fmla="*/ 1664829 h 1846723"/>
              <a:gd name="connsiteX1" fmla="*/ 263611 w 2443830"/>
              <a:gd name="connsiteY1" fmla="*/ 350832 h 1846723"/>
              <a:gd name="connsiteX2" fmla="*/ 2439765 w 2443830"/>
              <a:gd name="connsiteY2" fmla="*/ 287292 h 1846723"/>
              <a:gd name="connsiteX3" fmla="*/ 2436796 w 2443830"/>
              <a:gd name="connsiteY3" fmla="*/ 1826921 h 1846723"/>
              <a:gd name="connsiteX4" fmla="*/ 290332 w 2443830"/>
              <a:gd name="connsiteY4" fmla="*/ 1664829 h 1846723"/>
              <a:gd name="connsiteX0" fmla="*/ 643832 w 2797330"/>
              <a:gd name="connsiteY0" fmla="*/ 1664829 h 1932290"/>
              <a:gd name="connsiteX1" fmla="*/ 617111 w 2797330"/>
              <a:gd name="connsiteY1" fmla="*/ 350832 h 1932290"/>
              <a:gd name="connsiteX2" fmla="*/ 2793265 w 2797330"/>
              <a:gd name="connsiteY2" fmla="*/ 287292 h 1932290"/>
              <a:gd name="connsiteX3" fmla="*/ 2790296 w 2797330"/>
              <a:gd name="connsiteY3" fmla="*/ 1826921 h 1932290"/>
              <a:gd name="connsiteX4" fmla="*/ 643832 w 2797330"/>
              <a:gd name="connsiteY4" fmla="*/ 1664829 h 193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7330" h="1932290">
                <a:moveTo>
                  <a:pt x="643832" y="1664829"/>
                </a:moveTo>
                <a:cubicBezTo>
                  <a:pt x="-585264" y="1187245"/>
                  <a:pt x="258872" y="580421"/>
                  <a:pt x="617111" y="350832"/>
                </a:cubicBezTo>
                <a:cubicBezTo>
                  <a:pt x="975350" y="121243"/>
                  <a:pt x="2793265" y="-274445"/>
                  <a:pt x="2793265" y="287292"/>
                </a:cubicBezTo>
                <a:cubicBezTo>
                  <a:pt x="2793265" y="279013"/>
                  <a:pt x="2804151" y="1817025"/>
                  <a:pt x="2790296" y="1826921"/>
                </a:cubicBezTo>
                <a:cubicBezTo>
                  <a:pt x="2776441" y="1836817"/>
                  <a:pt x="1872928" y="2142413"/>
                  <a:pt x="643832" y="1664829"/>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8430A716-DF40-A710-4FC7-CCCA4BD957F8}"/>
              </a:ext>
              <a:ext uri="{C183D7F6-B498-43B3-948B-1728B52AA6E4}">
                <adec:decorative xmlns:adec="http://schemas.microsoft.com/office/drawing/2017/decorative" val="1"/>
              </a:ext>
            </a:extLst>
          </p:cNvPr>
          <p:cNvSpPr/>
          <p:nvPr userDrawn="1"/>
        </p:nvSpPr>
        <p:spPr>
          <a:xfrm>
            <a:off x="7885215" y="0"/>
            <a:ext cx="4306783" cy="4405746"/>
          </a:xfrm>
          <a:custGeom>
            <a:avLst/>
            <a:gdLst>
              <a:gd name="connsiteX0" fmla="*/ 12513 w 5868404"/>
              <a:gd name="connsiteY0" fmla="*/ 0 h 6164034"/>
              <a:gd name="connsiteX1" fmla="*/ 4439184 w 5868404"/>
              <a:gd name="connsiteY1" fmla="*/ 0 h 6164034"/>
              <a:gd name="connsiteX2" fmla="*/ 4449003 w 5868404"/>
              <a:gd name="connsiteY2" fmla="*/ 15092 h 6164034"/>
              <a:gd name="connsiteX3" fmla="*/ 5223238 w 5868404"/>
              <a:gd name="connsiteY3" fmla="*/ 739839 h 6164034"/>
              <a:gd name="connsiteX4" fmla="*/ 5836159 w 5868404"/>
              <a:gd name="connsiteY4" fmla="*/ 1102187 h 6164034"/>
              <a:gd name="connsiteX5" fmla="*/ 5868404 w 5868404"/>
              <a:gd name="connsiteY5" fmla="*/ 1119251 h 6164034"/>
              <a:gd name="connsiteX6" fmla="*/ 5868404 w 5868404"/>
              <a:gd name="connsiteY6" fmla="*/ 6067695 h 6164034"/>
              <a:gd name="connsiteX7" fmla="*/ 5685224 w 5868404"/>
              <a:gd name="connsiteY7" fmla="*/ 6111753 h 6164034"/>
              <a:gd name="connsiteX8" fmla="*/ 5084251 w 5868404"/>
              <a:gd name="connsiteY8" fmla="*/ 6163884 h 6164034"/>
              <a:gd name="connsiteX9" fmla="*/ 3836104 w 5868404"/>
              <a:gd name="connsiteY9" fmla="*/ 5943053 h 6164034"/>
              <a:gd name="connsiteX10" fmla="*/ 3344911 w 5868404"/>
              <a:gd name="connsiteY10" fmla="*/ 5752757 h 6164034"/>
              <a:gd name="connsiteX11" fmla="*/ 1304345 w 5868404"/>
              <a:gd name="connsiteY11" fmla="*/ 4176227 h 6164034"/>
              <a:gd name="connsiteX12" fmla="*/ 209588 w 5868404"/>
              <a:gd name="connsiteY12" fmla="*/ 2032696 h 6164034"/>
              <a:gd name="connsiteX13" fmla="*/ 2035 w 5868404"/>
              <a:gd name="connsiteY13" fmla="*/ 234989 h 616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8404" h="6164034">
                <a:moveTo>
                  <a:pt x="12513" y="0"/>
                </a:moveTo>
                <a:lnTo>
                  <a:pt x="4439184" y="0"/>
                </a:lnTo>
                <a:lnTo>
                  <a:pt x="4449003" y="15092"/>
                </a:lnTo>
                <a:cubicBezTo>
                  <a:pt x="4651567" y="305845"/>
                  <a:pt x="4918507" y="539411"/>
                  <a:pt x="5223238" y="739839"/>
                </a:cubicBezTo>
                <a:cubicBezTo>
                  <a:pt x="5478465" y="907701"/>
                  <a:pt x="5664764" y="1010975"/>
                  <a:pt x="5836159" y="1102187"/>
                </a:cubicBezTo>
                <a:lnTo>
                  <a:pt x="5868404" y="1119251"/>
                </a:lnTo>
                <a:lnTo>
                  <a:pt x="5868404" y="6067695"/>
                </a:lnTo>
                <a:lnTo>
                  <a:pt x="5685224" y="6111753"/>
                </a:lnTo>
                <a:cubicBezTo>
                  <a:pt x="5494197" y="6149567"/>
                  <a:pt x="5293292" y="6165797"/>
                  <a:pt x="5084251" y="6163884"/>
                </a:cubicBezTo>
                <a:cubicBezTo>
                  <a:pt x="4661736" y="6160033"/>
                  <a:pt x="4246092" y="6080257"/>
                  <a:pt x="3836104" y="5943053"/>
                </a:cubicBezTo>
                <a:cubicBezTo>
                  <a:pt x="3669389" y="5887220"/>
                  <a:pt x="3505068" y="5826356"/>
                  <a:pt x="3344911" y="5752757"/>
                </a:cubicBezTo>
                <a:cubicBezTo>
                  <a:pt x="2529656" y="5377996"/>
                  <a:pt x="1853875" y="4847882"/>
                  <a:pt x="1304345" y="4176227"/>
                </a:cubicBezTo>
                <a:cubicBezTo>
                  <a:pt x="767829" y="3520395"/>
                  <a:pt x="415519" y="2801547"/>
                  <a:pt x="209588" y="2032696"/>
                </a:cubicBezTo>
                <a:cubicBezTo>
                  <a:pt x="48218" y="1430059"/>
                  <a:pt x="-12290" y="831033"/>
                  <a:pt x="2035" y="234989"/>
                </a:cubicBezTo>
                <a:close/>
              </a:path>
            </a:pathLst>
          </a:custGeom>
          <a:solidFill>
            <a:schemeClr val="accent5">
              <a:alpha val="86000"/>
            </a:schemeClr>
          </a:solidFill>
          <a:ln w="34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8" name="Freeform: Shape 47">
            <a:extLst>
              <a:ext uri="{FF2B5EF4-FFF2-40B4-BE49-F238E27FC236}">
                <a16:creationId xmlns:a16="http://schemas.microsoft.com/office/drawing/2014/main" id="{EACA9FF1-6A56-9028-20F7-293A5DAC2547}"/>
              </a:ext>
              <a:ext uri="{C183D7F6-B498-43B3-948B-1728B52AA6E4}">
                <adec:decorative xmlns:adec="http://schemas.microsoft.com/office/drawing/2017/decorative" val="1"/>
              </a:ext>
            </a:extLst>
          </p:cNvPr>
          <p:cNvSpPr/>
          <p:nvPr userDrawn="1"/>
        </p:nvSpPr>
        <p:spPr>
          <a:xfrm>
            <a:off x="5964144" y="640336"/>
            <a:ext cx="6243203" cy="5137129"/>
          </a:xfrm>
          <a:custGeom>
            <a:avLst/>
            <a:gdLst>
              <a:gd name="connsiteX0" fmla="*/ 4889012 w 6277387"/>
              <a:gd name="connsiteY0" fmla="*/ 662 h 5139475"/>
              <a:gd name="connsiteX1" fmla="*/ 5445687 w 6277387"/>
              <a:gd name="connsiteY1" fmla="*/ 20567 h 5139475"/>
              <a:gd name="connsiteX2" fmla="*/ 6007952 w 6277387"/>
              <a:gd name="connsiteY2" fmla="*/ 99852 h 5139475"/>
              <a:gd name="connsiteX3" fmla="*/ 6277387 w 6277387"/>
              <a:gd name="connsiteY3" fmla="*/ 161058 h 5139475"/>
              <a:gd name="connsiteX4" fmla="*/ 6277387 w 6277387"/>
              <a:gd name="connsiteY4" fmla="*/ 5139475 h 5139475"/>
              <a:gd name="connsiteX5" fmla="*/ 6189863 w 6277387"/>
              <a:gd name="connsiteY5" fmla="*/ 5129509 h 5139475"/>
              <a:gd name="connsiteX6" fmla="*/ 4906960 w 6277387"/>
              <a:gd name="connsiteY6" fmla="*/ 4685637 h 5139475"/>
              <a:gd name="connsiteX7" fmla="*/ 4226890 w 6277387"/>
              <a:gd name="connsiteY7" fmla="*/ 4354477 h 5139475"/>
              <a:gd name="connsiteX8" fmla="*/ 3327755 w 6277387"/>
              <a:gd name="connsiteY8" fmla="*/ 4156387 h 5139475"/>
              <a:gd name="connsiteX9" fmla="*/ 2255512 w 6277387"/>
              <a:gd name="connsiteY9" fmla="*/ 4368944 h 5139475"/>
              <a:gd name="connsiteX10" fmla="*/ 1772151 w 6277387"/>
              <a:gd name="connsiteY10" fmla="*/ 4527459 h 5139475"/>
              <a:gd name="connsiteX11" fmla="*/ 459735 w 6277387"/>
              <a:gd name="connsiteY11" fmla="*/ 4184363 h 5139475"/>
              <a:gd name="connsiteX12" fmla="*/ 608 w 6277387"/>
              <a:gd name="connsiteY12" fmla="*/ 3162067 h 5139475"/>
              <a:gd name="connsiteX13" fmla="*/ 686493 w 6277387"/>
              <a:gd name="connsiteY13" fmla="*/ 1710481 h 5139475"/>
              <a:gd name="connsiteX14" fmla="*/ 1254673 w 6277387"/>
              <a:gd name="connsiteY14" fmla="*/ 1269348 h 5139475"/>
              <a:gd name="connsiteX15" fmla="*/ 3265771 w 6277387"/>
              <a:gd name="connsiteY15" fmla="*/ 265022 h 5139475"/>
              <a:gd name="connsiteX16" fmla="*/ 4889012 w 6277387"/>
              <a:gd name="connsiteY16" fmla="*/ 662 h 5139475"/>
              <a:gd name="connsiteX0" fmla="*/ 6277387 w 6368827"/>
              <a:gd name="connsiteY0" fmla="*/ 161058 h 5139475"/>
              <a:gd name="connsiteX1" fmla="*/ 6277387 w 6368827"/>
              <a:gd name="connsiteY1" fmla="*/ 5139475 h 5139475"/>
              <a:gd name="connsiteX2" fmla="*/ 6189863 w 6368827"/>
              <a:gd name="connsiteY2" fmla="*/ 5129509 h 5139475"/>
              <a:gd name="connsiteX3" fmla="*/ 4906960 w 6368827"/>
              <a:gd name="connsiteY3" fmla="*/ 4685637 h 5139475"/>
              <a:gd name="connsiteX4" fmla="*/ 4226890 w 6368827"/>
              <a:gd name="connsiteY4" fmla="*/ 4354477 h 5139475"/>
              <a:gd name="connsiteX5" fmla="*/ 3327755 w 6368827"/>
              <a:gd name="connsiteY5" fmla="*/ 4156387 h 5139475"/>
              <a:gd name="connsiteX6" fmla="*/ 2255512 w 6368827"/>
              <a:gd name="connsiteY6" fmla="*/ 4368944 h 5139475"/>
              <a:gd name="connsiteX7" fmla="*/ 1772151 w 6368827"/>
              <a:gd name="connsiteY7" fmla="*/ 4527459 h 5139475"/>
              <a:gd name="connsiteX8" fmla="*/ 459735 w 6368827"/>
              <a:gd name="connsiteY8" fmla="*/ 4184363 h 5139475"/>
              <a:gd name="connsiteX9" fmla="*/ 608 w 6368827"/>
              <a:gd name="connsiteY9" fmla="*/ 3162067 h 5139475"/>
              <a:gd name="connsiteX10" fmla="*/ 686493 w 6368827"/>
              <a:gd name="connsiteY10" fmla="*/ 1710481 h 5139475"/>
              <a:gd name="connsiteX11" fmla="*/ 1254673 w 6368827"/>
              <a:gd name="connsiteY11" fmla="*/ 1269348 h 5139475"/>
              <a:gd name="connsiteX12" fmla="*/ 3265771 w 6368827"/>
              <a:gd name="connsiteY12" fmla="*/ 265022 h 5139475"/>
              <a:gd name="connsiteX13" fmla="*/ 4889012 w 6368827"/>
              <a:gd name="connsiteY13" fmla="*/ 662 h 5139475"/>
              <a:gd name="connsiteX14" fmla="*/ 5445687 w 6368827"/>
              <a:gd name="connsiteY14" fmla="*/ 20567 h 5139475"/>
              <a:gd name="connsiteX15" fmla="*/ 6007952 w 6368827"/>
              <a:gd name="connsiteY15" fmla="*/ 99852 h 5139475"/>
              <a:gd name="connsiteX16" fmla="*/ 6368827 w 6368827"/>
              <a:gd name="connsiteY16" fmla="*/ 252498 h 5139475"/>
              <a:gd name="connsiteX0" fmla="*/ 6277387 w 6368827"/>
              <a:gd name="connsiteY0" fmla="*/ 5139475 h 5139475"/>
              <a:gd name="connsiteX1" fmla="*/ 6189863 w 6368827"/>
              <a:gd name="connsiteY1" fmla="*/ 5129509 h 5139475"/>
              <a:gd name="connsiteX2" fmla="*/ 4906960 w 6368827"/>
              <a:gd name="connsiteY2" fmla="*/ 4685637 h 5139475"/>
              <a:gd name="connsiteX3" fmla="*/ 4226890 w 6368827"/>
              <a:gd name="connsiteY3" fmla="*/ 4354477 h 5139475"/>
              <a:gd name="connsiteX4" fmla="*/ 3327755 w 6368827"/>
              <a:gd name="connsiteY4" fmla="*/ 4156387 h 5139475"/>
              <a:gd name="connsiteX5" fmla="*/ 2255512 w 6368827"/>
              <a:gd name="connsiteY5" fmla="*/ 4368944 h 5139475"/>
              <a:gd name="connsiteX6" fmla="*/ 1772151 w 6368827"/>
              <a:gd name="connsiteY6" fmla="*/ 4527459 h 5139475"/>
              <a:gd name="connsiteX7" fmla="*/ 459735 w 6368827"/>
              <a:gd name="connsiteY7" fmla="*/ 4184363 h 5139475"/>
              <a:gd name="connsiteX8" fmla="*/ 608 w 6368827"/>
              <a:gd name="connsiteY8" fmla="*/ 3162067 h 5139475"/>
              <a:gd name="connsiteX9" fmla="*/ 686493 w 6368827"/>
              <a:gd name="connsiteY9" fmla="*/ 1710481 h 5139475"/>
              <a:gd name="connsiteX10" fmla="*/ 1254673 w 6368827"/>
              <a:gd name="connsiteY10" fmla="*/ 1269348 h 5139475"/>
              <a:gd name="connsiteX11" fmla="*/ 3265771 w 6368827"/>
              <a:gd name="connsiteY11" fmla="*/ 265022 h 5139475"/>
              <a:gd name="connsiteX12" fmla="*/ 4889012 w 6368827"/>
              <a:gd name="connsiteY12" fmla="*/ 662 h 5139475"/>
              <a:gd name="connsiteX13" fmla="*/ 5445687 w 6368827"/>
              <a:gd name="connsiteY13" fmla="*/ 20567 h 5139475"/>
              <a:gd name="connsiteX14" fmla="*/ 6007952 w 6368827"/>
              <a:gd name="connsiteY14" fmla="*/ 99852 h 5139475"/>
              <a:gd name="connsiteX15" fmla="*/ 6368827 w 6368827"/>
              <a:gd name="connsiteY15" fmla="*/ 252498 h 5139475"/>
              <a:gd name="connsiteX0" fmla="*/ 6189863 w 6368827"/>
              <a:gd name="connsiteY0" fmla="*/ 5129509 h 5129509"/>
              <a:gd name="connsiteX1" fmla="*/ 4906960 w 6368827"/>
              <a:gd name="connsiteY1" fmla="*/ 4685637 h 5129509"/>
              <a:gd name="connsiteX2" fmla="*/ 4226890 w 6368827"/>
              <a:gd name="connsiteY2" fmla="*/ 4354477 h 5129509"/>
              <a:gd name="connsiteX3" fmla="*/ 3327755 w 6368827"/>
              <a:gd name="connsiteY3" fmla="*/ 4156387 h 5129509"/>
              <a:gd name="connsiteX4" fmla="*/ 2255512 w 6368827"/>
              <a:gd name="connsiteY4" fmla="*/ 4368944 h 5129509"/>
              <a:gd name="connsiteX5" fmla="*/ 1772151 w 6368827"/>
              <a:gd name="connsiteY5" fmla="*/ 4527459 h 5129509"/>
              <a:gd name="connsiteX6" fmla="*/ 459735 w 6368827"/>
              <a:gd name="connsiteY6" fmla="*/ 4184363 h 5129509"/>
              <a:gd name="connsiteX7" fmla="*/ 608 w 6368827"/>
              <a:gd name="connsiteY7" fmla="*/ 3162067 h 5129509"/>
              <a:gd name="connsiteX8" fmla="*/ 686493 w 6368827"/>
              <a:gd name="connsiteY8" fmla="*/ 1710481 h 5129509"/>
              <a:gd name="connsiteX9" fmla="*/ 1254673 w 6368827"/>
              <a:gd name="connsiteY9" fmla="*/ 1269348 h 5129509"/>
              <a:gd name="connsiteX10" fmla="*/ 3265771 w 6368827"/>
              <a:gd name="connsiteY10" fmla="*/ 265022 h 5129509"/>
              <a:gd name="connsiteX11" fmla="*/ 4889012 w 6368827"/>
              <a:gd name="connsiteY11" fmla="*/ 662 h 5129509"/>
              <a:gd name="connsiteX12" fmla="*/ 5445687 w 6368827"/>
              <a:gd name="connsiteY12" fmla="*/ 20567 h 5129509"/>
              <a:gd name="connsiteX13" fmla="*/ 6007952 w 6368827"/>
              <a:gd name="connsiteY13" fmla="*/ 99852 h 5129509"/>
              <a:gd name="connsiteX14" fmla="*/ 6368827 w 6368827"/>
              <a:gd name="connsiteY14" fmla="*/ 252498 h 5129509"/>
              <a:gd name="connsiteX0" fmla="*/ 6189863 w 6189863"/>
              <a:gd name="connsiteY0" fmla="*/ 5129509 h 5129509"/>
              <a:gd name="connsiteX1" fmla="*/ 4906960 w 6189863"/>
              <a:gd name="connsiteY1" fmla="*/ 4685637 h 5129509"/>
              <a:gd name="connsiteX2" fmla="*/ 4226890 w 6189863"/>
              <a:gd name="connsiteY2" fmla="*/ 4354477 h 5129509"/>
              <a:gd name="connsiteX3" fmla="*/ 3327755 w 6189863"/>
              <a:gd name="connsiteY3" fmla="*/ 4156387 h 5129509"/>
              <a:gd name="connsiteX4" fmla="*/ 2255512 w 6189863"/>
              <a:gd name="connsiteY4" fmla="*/ 4368944 h 5129509"/>
              <a:gd name="connsiteX5" fmla="*/ 1772151 w 6189863"/>
              <a:gd name="connsiteY5" fmla="*/ 4527459 h 5129509"/>
              <a:gd name="connsiteX6" fmla="*/ 459735 w 6189863"/>
              <a:gd name="connsiteY6" fmla="*/ 4184363 h 5129509"/>
              <a:gd name="connsiteX7" fmla="*/ 608 w 6189863"/>
              <a:gd name="connsiteY7" fmla="*/ 3162067 h 5129509"/>
              <a:gd name="connsiteX8" fmla="*/ 686493 w 6189863"/>
              <a:gd name="connsiteY8" fmla="*/ 1710481 h 5129509"/>
              <a:gd name="connsiteX9" fmla="*/ 1254673 w 6189863"/>
              <a:gd name="connsiteY9" fmla="*/ 1269348 h 5129509"/>
              <a:gd name="connsiteX10" fmla="*/ 3265771 w 6189863"/>
              <a:gd name="connsiteY10" fmla="*/ 265022 h 5129509"/>
              <a:gd name="connsiteX11" fmla="*/ 4889012 w 6189863"/>
              <a:gd name="connsiteY11" fmla="*/ 662 h 5129509"/>
              <a:gd name="connsiteX12" fmla="*/ 5445687 w 6189863"/>
              <a:gd name="connsiteY12" fmla="*/ 20567 h 5129509"/>
              <a:gd name="connsiteX13" fmla="*/ 6007952 w 6189863"/>
              <a:gd name="connsiteY13" fmla="*/ 99852 h 5129509"/>
              <a:gd name="connsiteX0" fmla="*/ 6220343 w 6220343"/>
              <a:gd name="connsiteY0" fmla="*/ 5133319 h 5133319"/>
              <a:gd name="connsiteX1" fmla="*/ 4906960 w 6220343"/>
              <a:gd name="connsiteY1" fmla="*/ 4685637 h 5133319"/>
              <a:gd name="connsiteX2" fmla="*/ 4226890 w 6220343"/>
              <a:gd name="connsiteY2" fmla="*/ 4354477 h 5133319"/>
              <a:gd name="connsiteX3" fmla="*/ 3327755 w 6220343"/>
              <a:gd name="connsiteY3" fmla="*/ 4156387 h 5133319"/>
              <a:gd name="connsiteX4" fmla="*/ 2255512 w 6220343"/>
              <a:gd name="connsiteY4" fmla="*/ 4368944 h 5133319"/>
              <a:gd name="connsiteX5" fmla="*/ 1772151 w 6220343"/>
              <a:gd name="connsiteY5" fmla="*/ 4527459 h 5133319"/>
              <a:gd name="connsiteX6" fmla="*/ 459735 w 6220343"/>
              <a:gd name="connsiteY6" fmla="*/ 4184363 h 5133319"/>
              <a:gd name="connsiteX7" fmla="*/ 608 w 6220343"/>
              <a:gd name="connsiteY7" fmla="*/ 3162067 h 5133319"/>
              <a:gd name="connsiteX8" fmla="*/ 686493 w 6220343"/>
              <a:gd name="connsiteY8" fmla="*/ 1710481 h 5133319"/>
              <a:gd name="connsiteX9" fmla="*/ 1254673 w 6220343"/>
              <a:gd name="connsiteY9" fmla="*/ 1269348 h 5133319"/>
              <a:gd name="connsiteX10" fmla="*/ 3265771 w 6220343"/>
              <a:gd name="connsiteY10" fmla="*/ 265022 h 5133319"/>
              <a:gd name="connsiteX11" fmla="*/ 4889012 w 6220343"/>
              <a:gd name="connsiteY11" fmla="*/ 662 h 5133319"/>
              <a:gd name="connsiteX12" fmla="*/ 5445687 w 6220343"/>
              <a:gd name="connsiteY12" fmla="*/ 20567 h 5133319"/>
              <a:gd name="connsiteX13" fmla="*/ 6007952 w 6220343"/>
              <a:gd name="connsiteY13" fmla="*/ 99852 h 5133319"/>
              <a:gd name="connsiteX0" fmla="*/ 6243203 w 6243203"/>
              <a:gd name="connsiteY0" fmla="*/ 5137129 h 5137129"/>
              <a:gd name="connsiteX1" fmla="*/ 4906960 w 6243203"/>
              <a:gd name="connsiteY1" fmla="*/ 4685637 h 5137129"/>
              <a:gd name="connsiteX2" fmla="*/ 4226890 w 6243203"/>
              <a:gd name="connsiteY2" fmla="*/ 4354477 h 5137129"/>
              <a:gd name="connsiteX3" fmla="*/ 3327755 w 6243203"/>
              <a:gd name="connsiteY3" fmla="*/ 4156387 h 5137129"/>
              <a:gd name="connsiteX4" fmla="*/ 2255512 w 6243203"/>
              <a:gd name="connsiteY4" fmla="*/ 4368944 h 5137129"/>
              <a:gd name="connsiteX5" fmla="*/ 1772151 w 6243203"/>
              <a:gd name="connsiteY5" fmla="*/ 4527459 h 5137129"/>
              <a:gd name="connsiteX6" fmla="*/ 459735 w 6243203"/>
              <a:gd name="connsiteY6" fmla="*/ 4184363 h 5137129"/>
              <a:gd name="connsiteX7" fmla="*/ 608 w 6243203"/>
              <a:gd name="connsiteY7" fmla="*/ 3162067 h 5137129"/>
              <a:gd name="connsiteX8" fmla="*/ 686493 w 6243203"/>
              <a:gd name="connsiteY8" fmla="*/ 1710481 h 5137129"/>
              <a:gd name="connsiteX9" fmla="*/ 1254673 w 6243203"/>
              <a:gd name="connsiteY9" fmla="*/ 1269348 h 5137129"/>
              <a:gd name="connsiteX10" fmla="*/ 3265771 w 6243203"/>
              <a:gd name="connsiteY10" fmla="*/ 265022 h 5137129"/>
              <a:gd name="connsiteX11" fmla="*/ 4889012 w 6243203"/>
              <a:gd name="connsiteY11" fmla="*/ 662 h 5137129"/>
              <a:gd name="connsiteX12" fmla="*/ 5445687 w 6243203"/>
              <a:gd name="connsiteY12" fmla="*/ 20567 h 5137129"/>
              <a:gd name="connsiteX13" fmla="*/ 6007952 w 6243203"/>
              <a:gd name="connsiteY13" fmla="*/ 99852 h 51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43203" h="5137129">
                <a:moveTo>
                  <a:pt x="6243203" y="5137129"/>
                </a:moveTo>
                <a:cubicBezTo>
                  <a:pt x="5616824" y="5044500"/>
                  <a:pt x="5243012" y="4816079"/>
                  <a:pt x="4906960" y="4685637"/>
                </a:cubicBezTo>
                <a:cubicBezTo>
                  <a:pt x="4570908" y="4555195"/>
                  <a:pt x="4545156" y="4485964"/>
                  <a:pt x="4226890" y="4354477"/>
                </a:cubicBezTo>
                <a:cubicBezTo>
                  <a:pt x="3941888" y="4236738"/>
                  <a:pt x="3645130" y="4160793"/>
                  <a:pt x="3327755" y="4156387"/>
                </a:cubicBezTo>
                <a:cubicBezTo>
                  <a:pt x="2950795" y="4151018"/>
                  <a:pt x="2597217" y="4237561"/>
                  <a:pt x="2255512" y="4368944"/>
                </a:cubicBezTo>
                <a:cubicBezTo>
                  <a:pt x="2097412" y="4429682"/>
                  <a:pt x="1941970" y="4495413"/>
                  <a:pt x="1772151" y="4527459"/>
                </a:cubicBezTo>
                <a:cubicBezTo>
                  <a:pt x="1264158" y="4623269"/>
                  <a:pt x="821661" y="4517923"/>
                  <a:pt x="459735" y="4184363"/>
                </a:cubicBezTo>
                <a:cubicBezTo>
                  <a:pt x="151042" y="3899922"/>
                  <a:pt x="10681" y="3550667"/>
                  <a:pt x="608" y="3162067"/>
                </a:cubicBezTo>
                <a:cubicBezTo>
                  <a:pt x="-14234" y="2590537"/>
                  <a:pt x="243808" y="2115100"/>
                  <a:pt x="686493" y="1710481"/>
                </a:cubicBezTo>
                <a:cubicBezTo>
                  <a:pt x="862046" y="1550006"/>
                  <a:pt x="1056985" y="1408011"/>
                  <a:pt x="1254673" y="1269348"/>
                </a:cubicBezTo>
                <a:cubicBezTo>
                  <a:pt x="1865209" y="841116"/>
                  <a:pt x="2526920" y="492284"/>
                  <a:pt x="3265771" y="265022"/>
                </a:cubicBezTo>
                <a:cubicBezTo>
                  <a:pt x="3796018" y="101956"/>
                  <a:pt x="4336451" y="9282"/>
                  <a:pt x="4889012" y="662"/>
                </a:cubicBezTo>
                <a:cubicBezTo>
                  <a:pt x="5073199" y="-2211"/>
                  <a:pt x="5258733" y="4255"/>
                  <a:pt x="5445687" y="20567"/>
                </a:cubicBezTo>
                <a:cubicBezTo>
                  <a:pt x="5637159" y="37284"/>
                  <a:pt x="5824611" y="63631"/>
                  <a:pt x="6007952" y="9985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82296"/>
            <a:ext cx="7242049" cy="1298448"/>
          </a:xfrm>
        </p:spPr>
        <p:txBody>
          <a:bodyPr anchor="b"/>
          <a:lstStyle>
            <a:lvl1pPr>
              <a:defRPr sz="4800"/>
            </a:lvl1pPr>
          </a:lstStyle>
          <a:p>
            <a:r>
              <a:rPr lang="en-US" dirty="0"/>
              <a:t>click to add title</a:t>
            </a: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hasCustomPrompt="1"/>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42" name="Picture Placeholder 41">
            <a:extLst>
              <a:ext uri="{FF2B5EF4-FFF2-40B4-BE49-F238E27FC236}">
                <a16:creationId xmlns:a16="http://schemas.microsoft.com/office/drawing/2014/main" id="{B453377C-B4A0-8E9A-D4DC-D42364826344}"/>
              </a:ext>
            </a:extLst>
          </p:cNvPr>
          <p:cNvSpPr>
            <a:spLocks noGrp="1"/>
          </p:cNvSpPr>
          <p:nvPr>
            <p:ph type="pic" idx="1"/>
          </p:nvPr>
        </p:nvSpPr>
        <p:spPr>
          <a:xfrm>
            <a:off x="6646264" y="0"/>
            <a:ext cx="5545736" cy="6063092"/>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solidFill>
            <a:srgbClr val="D1D8B7"/>
          </a:solidFill>
        </p:spPr>
        <p:txBody>
          <a:bodyPr wrap="square" anchor="b">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19698703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Closing">
    <p:bg>
      <p:bgPr>
        <a:solidFill>
          <a:schemeClr val="accent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EEABB6C-81E2-E370-567A-989FC477477D}"/>
              </a:ext>
              <a:ext uri="{C183D7F6-B498-43B3-948B-1728B52AA6E4}">
                <adec:decorative xmlns:adec="http://schemas.microsoft.com/office/drawing/2017/decorative" val="1"/>
              </a:ext>
            </a:extLst>
          </p:cNvPr>
          <p:cNvGrpSpPr/>
          <p:nvPr userDrawn="1"/>
        </p:nvGrpSpPr>
        <p:grpSpPr>
          <a:xfrm>
            <a:off x="0" y="-1"/>
            <a:ext cx="12209146" cy="6858001"/>
            <a:chOff x="0" y="-1"/>
            <a:chExt cx="12209146" cy="6858001"/>
          </a:xfrm>
        </p:grpSpPr>
        <p:sp>
          <p:nvSpPr>
            <p:cNvPr id="10" name="Freeform: Shape 9">
              <a:extLst>
                <a:ext uri="{FF2B5EF4-FFF2-40B4-BE49-F238E27FC236}">
                  <a16:creationId xmlns:a16="http://schemas.microsoft.com/office/drawing/2014/main" id="{4BC3B985-E244-9B94-5C9B-8ED7DCD699F7}"/>
                </a:ext>
                <a:ext uri="{C183D7F6-B498-43B3-948B-1728B52AA6E4}">
                  <adec:decorative xmlns:adec="http://schemas.microsoft.com/office/drawing/2017/decorative" val="1"/>
                </a:ext>
              </a:extLst>
            </p:cNvPr>
            <p:cNvSpPr/>
            <p:nvPr userDrawn="1"/>
          </p:nvSpPr>
          <p:spPr>
            <a:xfrm>
              <a:off x="0" y="2090206"/>
              <a:ext cx="5025692" cy="4767794"/>
            </a:xfrm>
            <a:custGeom>
              <a:avLst/>
              <a:gdLst>
                <a:gd name="connsiteX0" fmla="*/ 0 w 5025692"/>
                <a:gd name="connsiteY0" fmla="*/ 0 h 4767794"/>
                <a:gd name="connsiteX1" fmla="*/ 83822 w 5025692"/>
                <a:gd name="connsiteY1" fmla="*/ 8977 h 4767794"/>
                <a:gd name="connsiteX2" fmla="*/ 1007423 w 5025692"/>
                <a:gd name="connsiteY2" fmla="*/ 603530 h 4767794"/>
                <a:gd name="connsiteX3" fmla="*/ 1196014 w 5025692"/>
                <a:gd name="connsiteY3" fmla="*/ 998698 h 4767794"/>
                <a:gd name="connsiteX4" fmla="*/ 1720031 w 5025692"/>
                <a:gd name="connsiteY4" fmla="*/ 1792671 h 4767794"/>
                <a:gd name="connsiteX5" fmla="*/ 2445357 w 5025692"/>
                <a:gd name="connsiteY5" fmla="*/ 2234883 h 4767794"/>
                <a:gd name="connsiteX6" fmla="*/ 3131728 w 5025692"/>
                <a:gd name="connsiteY6" fmla="*/ 2461621 h 4767794"/>
                <a:gd name="connsiteX7" fmla="*/ 4942117 w 5025692"/>
                <a:gd name="connsiteY7" fmla="*/ 3799387 h 4767794"/>
                <a:gd name="connsiteX8" fmla="*/ 5025401 w 5025692"/>
                <a:gd name="connsiteY8" fmla="*/ 4347030 h 4767794"/>
                <a:gd name="connsiteX9" fmla="*/ 4964911 w 5025692"/>
                <a:gd name="connsiteY9" fmla="*/ 4754079 h 4767794"/>
                <a:gd name="connsiteX10" fmla="*/ 4960464 w 5025692"/>
                <a:gd name="connsiteY10" fmla="*/ 4767794 h 4767794"/>
                <a:gd name="connsiteX11" fmla="*/ 0 w 5025692"/>
                <a:gd name="connsiteY11" fmla="*/ 4767794 h 476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5692" h="4767794">
                  <a:moveTo>
                    <a:pt x="0" y="0"/>
                  </a:moveTo>
                  <a:lnTo>
                    <a:pt x="83822" y="8977"/>
                  </a:lnTo>
                  <a:cubicBezTo>
                    <a:pt x="481513" y="73066"/>
                    <a:pt x="786941" y="276937"/>
                    <a:pt x="1007423" y="603530"/>
                  </a:cubicBezTo>
                  <a:cubicBezTo>
                    <a:pt x="1091644" y="728317"/>
                    <a:pt x="1141084" y="864163"/>
                    <a:pt x="1196014" y="998698"/>
                  </a:cubicBezTo>
                  <a:cubicBezTo>
                    <a:pt x="1314658" y="1289535"/>
                    <a:pt x="1474956" y="1561126"/>
                    <a:pt x="1720031" y="1792671"/>
                  </a:cubicBezTo>
                  <a:cubicBezTo>
                    <a:pt x="1926283" y="1987685"/>
                    <a:pt x="2173702" y="2127358"/>
                    <a:pt x="2445357" y="2234883"/>
                  </a:cubicBezTo>
                  <a:cubicBezTo>
                    <a:pt x="2748724" y="2354951"/>
                    <a:pt x="2937273" y="2404939"/>
                    <a:pt x="3131728" y="2461621"/>
                  </a:cubicBezTo>
                  <a:cubicBezTo>
                    <a:pt x="3347847" y="2524590"/>
                    <a:pt x="4630019" y="2898435"/>
                    <a:pt x="4942117" y="3799387"/>
                  </a:cubicBezTo>
                  <a:cubicBezTo>
                    <a:pt x="5026156" y="4042026"/>
                    <a:pt x="5026847" y="4283761"/>
                    <a:pt x="5025401" y="4347030"/>
                  </a:cubicBezTo>
                  <a:cubicBezTo>
                    <a:pt x="5022168" y="4486810"/>
                    <a:pt x="5000521" y="4622184"/>
                    <a:pt x="4964911" y="4754079"/>
                  </a:cubicBezTo>
                  <a:lnTo>
                    <a:pt x="4960464" y="4767794"/>
                  </a:lnTo>
                  <a:lnTo>
                    <a:pt x="0" y="4767794"/>
                  </a:ln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EA01FE67-785F-1A9A-BBBD-4F9A419AC158}"/>
                </a:ext>
              </a:extLst>
            </p:cNvPr>
            <p:cNvSpPr/>
            <p:nvPr userDrawn="1"/>
          </p:nvSpPr>
          <p:spPr>
            <a:xfrm>
              <a:off x="6173514" y="1"/>
              <a:ext cx="6018487" cy="5788889"/>
            </a:xfrm>
            <a:custGeom>
              <a:avLst/>
              <a:gdLst>
                <a:gd name="connsiteX0" fmla="*/ 156534 w 6018487"/>
                <a:gd name="connsiteY0" fmla="*/ 0 h 5788889"/>
                <a:gd name="connsiteX1" fmla="*/ 6018487 w 6018487"/>
                <a:gd name="connsiteY1" fmla="*/ 0 h 5788889"/>
                <a:gd name="connsiteX2" fmla="*/ 6018487 w 6018487"/>
                <a:gd name="connsiteY2" fmla="*/ 5323590 h 5788889"/>
                <a:gd name="connsiteX3" fmla="*/ 5932782 w 6018487"/>
                <a:gd name="connsiteY3" fmla="*/ 5397450 h 5788889"/>
                <a:gd name="connsiteX4" fmla="*/ 891863 w 6018487"/>
                <a:gd name="connsiteY4" fmla="*/ 3868392 h 5788889"/>
                <a:gd name="connsiteX5" fmla="*/ 113848 w 6018487"/>
                <a:gd name="connsiteY5" fmla="*/ 143186 h 578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8487" h="5788889">
                  <a:moveTo>
                    <a:pt x="156534" y="0"/>
                  </a:moveTo>
                  <a:lnTo>
                    <a:pt x="6018487" y="0"/>
                  </a:lnTo>
                  <a:lnTo>
                    <a:pt x="6018487" y="5323590"/>
                  </a:lnTo>
                  <a:lnTo>
                    <a:pt x="5932782" y="5397450"/>
                  </a:lnTo>
                  <a:cubicBezTo>
                    <a:pt x="4753122" y="6286614"/>
                    <a:pt x="2167835" y="5612225"/>
                    <a:pt x="891863" y="3868392"/>
                  </a:cubicBezTo>
                  <a:cubicBezTo>
                    <a:pt x="139136" y="2839633"/>
                    <a:pt x="-193253" y="1390444"/>
                    <a:pt x="113848" y="143186"/>
                  </a:cubicBez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5" name="Freeform: Shape 24">
              <a:extLst>
                <a:ext uri="{FF2B5EF4-FFF2-40B4-BE49-F238E27FC236}">
                  <a16:creationId xmlns:a16="http://schemas.microsoft.com/office/drawing/2014/main" id="{BF7A62BA-11D3-585A-8CBD-5E0FB4DE522D}"/>
                </a:ext>
              </a:extLst>
            </p:cNvPr>
            <p:cNvSpPr/>
            <p:nvPr userDrawn="1"/>
          </p:nvSpPr>
          <p:spPr>
            <a:xfrm>
              <a:off x="1" y="-1"/>
              <a:ext cx="4267591"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id="{8E1AE81E-772F-B009-AF15-C0FC060518A7}"/>
                </a:ext>
              </a:extLst>
            </p:cNvPr>
            <p:cNvSpPr/>
            <p:nvPr userDrawn="1"/>
          </p:nvSpPr>
          <p:spPr>
            <a:xfrm>
              <a:off x="10530567" y="1187801"/>
              <a:ext cx="1678579"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417443"/>
            <a:ext cx="9144000" cy="3140589"/>
          </a:xfrm>
        </p:spPr>
        <p:txBody>
          <a:bodyPr anchor="b"/>
          <a:lstStyle>
            <a:lvl1pPr algn="ctr">
              <a:defRPr sz="6000"/>
            </a:lvl1pPr>
          </a:lstStyle>
          <a:p>
            <a:r>
              <a:rPr lang="en-US" dirty="0"/>
              <a:t>click to add title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hasCustomPrompt="1"/>
          </p:nvPr>
        </p:nvSpPr>
        <p:spPr>
          <a:xfrm>
            <a:off x="1524000" y="3602037"/>
            <a:ext cx="9144000" cy="2297317"/>
          </a:xfrm>
        </p:spPr>
        <p:txBody>
          <a:bodyPr anchor="t" anchorCtr="0">
            <a:normAutofit/>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Tree>
    <p:extLst>
      <p:ext uri="{BB962C8B-B14F-4D97-AF65-F5344CB8AC3E}">
        <p14:creationId xmlns:p14="http://schemas.microsoft.com/office/powerpoint/2010/main" val="3149450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11/18/25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CD020E-88CF-303D-F947-8EE980AC8093}"/>
              </a:ext>
              <a:ext uri="{C183D7F6-B498-43B3-948B-1728B52AA6E4}">
                <adec:decorative xmlns:adec="http://schemas.microsoft.com/office/drawing/2017/decorative" val="1"/>
              </a:ext>
            </a:extLst>
          </p:cNvPr>
          <p:cNvGrpSpPr/>
          <p:nvPr userDrawn="1"/>
        </p:nvGrpSpPr>
        <p:grpSpPr>
          <a:xfrm>
            <a:off x="1" y="1"/>
            <a:ext cx="12192000" cy="6800411"/>
            <a:chOff x="1" y="1"/>
            <a:chExt cx="12192000" cy="6800411"/>
          </a:xfrm>
        </p:grpSpPr>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576070" y="82296"/>
            <a:ext cx="11087609" cy="1298448"/>
          </a:xfrm>
        </p:spPr>
        <p:txBody>
          <a:bodyPr anchor="b"/>
          <a:lstStyle>
            <a:lvl1pPr>
              <a:defRPr sz="4800"/>
            </a:lvl1pPr>
          </a:lstStyle>
          <a:p>
            <a:r>
              <a:rPr lang="en-US" dirty="0"/>
              <a:t>click to add title</a:t>
            </a:r>
          </a:p>
        </p:txBody>
      </p:sp>
      <p:sp>
        <p:nvSpPr>
          <p:cNvPr id="3" name="Content Placeholder 2">
            <a:extLst>
              <a:ext uri="{FF2B5EF4-FFF2-40B4-BE49-F238E27FC236}">
                <a16:creationId xmlns:a16="http://schemas.microsoft.com/office/drawing/2014/main" id="{65D2FAB7-6DDF-86AA-6FF5-4EBD6234F258}"/>
              </a:ext>
            </a:extLst>
          </p:cNvPr>
          <p:cNvSpPr>
            <a:spLocks noGrp="1"/>
          </p:cNvSpPr>
          <p:nvPr>
            <p:ph sz="half" idx="1" hasCustomPrompt="1"/>
          </p:nvPr>
        </p:nvSpPr>
        <p:spPr>
          <a:xfrm>
            <a:off x="838200" y="1825625"/>
            <a:ext cx="5181600" cy="4351338"/>
          </a:xfrm>
        </p:spPr>
        <p:txBody>
          <a:bodyPr/>
          <a:lstStyle>
            <a:lvl1pPr marL="228600" indent="-228600">
              <a:buFont typeface="Courier New" panose="02070309020205020404" pitchFamily="49" charset="0"/>
              <a:buChar char="o"/>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FF36D92-E9A2-BC35-2CA0-2DC56E32DCB9}"/>
              </a:ext>
            </a:extLst>
          </p:cNvPr>
          <p:cNvSpPr>
            <a:spLocks noGrp="1"/>
          </p:cNvSpPr>
          <p:nvPr>
            <p:ph sz="half" idx="2" hasCustomPrompt="1"/>
          </p:nvPr>
        </p:nvSpPr>
        <p:spPr>
          <a:xfrm>
            <a:off x="6172200" y="1825625"/>
            <a:ext cx="5181600" cy="4351338"/>
          </a:xfrm>
        </p:spPr>
        <p:txBody>
          <a:bodyPr/>
          <a:lstStyle>
            <a:lvl1pPr marL="228600" indent="-228600">
              <a:buFont typeface="Courier New" panose="02070309020205020404" pitchFamily="49" charset="0"/>
              <a:buChar char="o"/>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4D6EF47-99AC-6166-B194-13D68424C067}"/>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822996CE-5BB1-CA7E-667B-F066341E3C8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5D755DEF-097E-EE27-F5A1-F531067296BF}"/>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22752968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FA23ACD-D6D7-BA38-DC7E-CE581CEEC62F}"/>
              </a:ext>
              <a:ext uri="{C183D7F6-B498-43B3-948B-1728B52AA6E4}">
                <adec:decorative xmlns:adec="http://schemas.microsoft.com/office/drawing/2017/decorative" val="1"/>
              </a:ext>
            </a:extLst>
          </p:cNvPr>
          <p:cNvGrpSpPr/>
          <p:nvPr userDrawn="1"/>
        </p:nvGrpSpPr>
        <p:grpSpPr>
          <a:xfrm>
            <a:off x="1" y="1"/>
            <a:ext cx="12192000" cy="6800411"/>
            <a:chOff x="1" y="1"/>
            <a:chExt cx="12192000" cy="6800411"/>
          </a:xfrm>
        </p:grpSpPr>
        <p:sp>
          <p:nvSpPr>
            <p:cNvPr id="6" name="Freeform: Shape 5">
              <a:extLst>
                <a:ext uri="{FF2B5EF4-FFF2-40B4-BE49-F238E27FC236}">
                  <a16:creationId xmlns:a16="http://schemas.microsoft.com/office/drawing/2014/main" id="{78415A3A-F1FD-1C49-5759-DC4DDE2A64CB}"/>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7" name="Freeform: Shape 6">
              <a:extLst>
                <a:ext uri="{FF2B5EF4-FFF2-40B4-BE49-F238E27FC236}">
                  <a16:creationId xmlns:a16="http://schemas.microsoft.com/office/drawing/2014/main" id="{2650F58D-9D24-3618-E478-ACD38F3FA018}"/>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5" name="Title 1">
            <a:extLst>
              <a:ext uri="{FF2B5EF4-FFF2-40B4-BE49-F238E27FC236}">
                <a16:creationId xmlns:a16="http://schemas.microsoft.com/office/drawing/2014/main" id="{8FFCE30D-675C-0B6D-9F98-1DF1C118CAFA}"/>
              </a:ext>
            </a:extLst>
          </p:cNvPr>
          <p:cNvSpPr>
            <a:spLocks noGrp="1"/>
          </p:cNvSpPr>
          <p:nvPr>
            <p:ph type="title" hasCustomPrompt="1"/>
          </p:nvPr>
        </p:nvSpPr>
        <p:spPr>
          <a:xfrm>
            <a:off x="576071" y="82296"/>
            <a:ext cx="11003016" cy="1298448"/>
          </a:xfrm>
        </p:spPr>
        <p:txBody>
          <a:bodyPr anchor="b"/>
          <a:lstStyle>
            <a:lvl1pPr>
              <a:defRPr sz="4800"/>
            </a:lvl1pPr>
          </a:lstStyle>
          <a:p>
            <a:r>
              <a:rPr lang="en-US" dirty="0"/>
              <a:t>click to add title</a:t>
            </a:r>
          </a:p>
        </p:txBody>
      </p:sp>
      <p:sp>
        <p:nvSpPr>
          <p:cNvPr id="2" name="Date Placeholder 1">
            <a:extLst>
              <a:ext uri="{FF2B5EF4-FFF2-40B4-BE49-F238E27FC236}">
                <a16:creationId xmlns:a16="http://schemas.microsoft.com/office/drawing/2014/main" id="{C3AF76F4-A668-3D1B-FBCF-3C693E818ADD}"/>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236B032C-EBAF-7C2C-182B-5A074BD2FFC3}"/>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67D06A95-0E6D-275E-B1C2-0EC7757BDC6B}"/>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36207825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012842E-B8F6-A7A6-1FF4-3B44F619D180}"/>
              </a:ext>
              <a:ext uri="{C183D7F6-B498-43B3-948B-1728B52AA6E4}">
                <adec:decorative xmlns:adec="http://schemas.microsoft.com/office/drawing/2017/decorative" val="1"/>
              </a:ext>
            </a:extLst>
          </p:cNvPr>
          <p:cNvGrpSpPr/>
          <p:nvPr userDrawn="1"/>
        </p:nvGrpSpPr>
        <p:grpSpPr>
          <a:xfrm>
            <a:off x="1" y="1"/>
            <a:ext cx="12192000" cy="6800411"/>
            <a:chOff x="1" y="1"/>
            <a:chExt cx="12192000" cy="6800411"/>
          </a:xfrm>
        </p:grpSpPr>
        <p:sp>
          <p:nvSpPr>
            <p:cNvPr id="9" name="Freeform: Shape 8">
              <a:extLst>
                <a:ext uri="{FF2B5EF4-FFF2-40B4-BE49-F238E27FC236}">
                  <a16:creationId xmlns:a16="http://schemas.microsoft.com/office/drawing/2014/main" id="{CA1E289D-5AB0-EF69-573E-509925B56AD3}"/>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46B8D33D-94BC-23EE-0691-9CC4E4CFE33B}"/>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2" name="Title 1">
            <a:extLst>
              <a:ext uri="{FF2B5EF4-FFF2-40B4-BE49-F238E27FC236}">
                <a16:creationId xmlns:a16="http://schemas.microsoft.com/office/drawing/2014/main" id="{6CE7DD89-FEA2-9BBA-778E-4E9F25BE143B}"/>
              </a:ext>
            </a:extLst>
          </p:cNvPr>
          <p:cNvSpPr>
            <a:spLocks noGrp="1"/>
          </p:cNvSpPr>
          <p:nvPr>
            <p:ph type="title" hasCustomPrompt="1"/>
          </p:nvPr>
        </p:nvSpPr>
        <p:spPr>
          <a:xfrm>
            <a:off x="839788" y="238539"/>
            <a:ext cx="3932237" cy="1818861"/>
          </a:xfrm>
        </p:spPr>
        <p:txBody>
          <a:bodyPr anchor="b"/>
          <a:lstStyle>
            <a:lvl1pPr>
              <a:defRPr sz="3200"/>
            </a:lvl1pPr>
          </a:lstStyle>
          <a:p>
            <a:r>
              <a:rPr lang="en-US" dirty="0"/>
              <a:t>click to add title</a:t>
            </a:r>
          </a:p>
        </p:txBody>
      </p:sp>
      <p:sp>
        <p:nvSpPr>
          <p:cNvPr id="4" name="Text Placeholder 3">
            <a:extLst>
              <a:ext uri="{FF2B5EF4-FFF2-40B4-BE49-F238E27FC236}">
                <a16:creationId xmlns:a16="http://schemas.microsoft.com/office/drawing/2014/main" id="{D964CE25-BC90-F218-081D-1F318A66E636}"/>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 name="Content Placeholder 2">
            <a:extLst>
              <a:ext uri="{FF2B5EF4-FFF2-40B4-BE49-F238E27FC236}">
                <a16:creationId xmlns:a16="http://schemas.microsoft.com/office/drawing/2014/main" id="{2854D77E-556E-0A77-D94A-FEE6C4493050}"/>
              </a:ext>
            </a:extLst>
          </p:cNvPr>
          <p:cNvSpPr>
            <a:spLocks noGrp="1"/>
          </p:cNvSpPr>
          <p:nvPr>
            <p:ph idx="1" hasCustomPrompt="1"/>
          </p:nvPr>
        </p:nvSpPr>
        <p:spPr>
          <a:xfrm>
            <a:off x="5183188" y="987425"/>
            <a:ext cx="6172200" cy="4873625"/>
          </a:xfrm>
        </p:spPr>
        <p:txBody>
          <a:bodyPr/>
          <a:lstStyle>
            <a:lvl1pPr marL="228600" indent="-228600">
              <a:buFont typeface="Courier New" panose="02070309020205020404" pitchFamily="49" charset="0"/>
              <a:buChar char="o"/>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8061380-5630-29CD-5357-ECACB77A7FAC}"/>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F77E390A-17CB-4BA8-9C29-A42E9C0A493B}"/>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AE7B19B5-A87D-987E-D2A1-00BF3335EF8E}"/>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2763716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11/18/25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0">
              <a:srgbClr val="B1DDFF"/>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12000"/>
              <a:duotone>
                <a:schemeClr val="accent1">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75025"/>
            <a:ext cx="9576263"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50848" y="1385316"/>
            <a:ext cx="9290304" cy="4087368"/>
          </a:xfrm>
          <a:prstGeom prst="rect">
            <a:avLst/>
          </a:prstGeom>
          <a:solidFill>
            <a:schemeClr val="tx2"/>
          </a:solidFill>
          <a:ln w="6350" cap="sq" cmpd="sng" algn="ctr">
            <a:solidFill>
              <a:schemeClr val="bg1"/>
            </a:solidFill>
            <a:prstDash val="solid"/>
            <a:miter lim="800000"/>
          </a:ln>
          <a:effectLst/>
        </p:spPr>
      </p:sp>
      <p:sp>
        <p:nvSpPr>
          <p:cNvPr id="15" name="Rectangle 14"/>
          <p:cNvSpPr/>
          <p:nvPr/>
        </p:nvSpPr>
        <p:spPr>
          <a:xfrm>
            <a:off x="5059680" y="1274764"/>
            <a:ext cx="2072640" cy="6400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181600" y="1274765"/>
            <a:ext cx="1828800" cy="548640"/>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7" cy="2590800"/>
          </a:xfrm>
        </p:spPr>
        <p:txBody>
          <a:bodyPr tIns="45720" bIns="45720" anchor="ctr">
            <a:noAutofit/>
          </a:bodyPr>
          <a:lstStyle>
            <a:lvl1pPr algn="ctr">
              <a:lnSpc>
                <a:spcPct val="83000"/>
              </a:lnSpc>
              <a:defRPr kumimoji="0" lang="en-US" sz="6200" b="0" i="0" u="none" strike="noStrike" kern="1200" cap="all" spc="-100" normalizeH="0" baseline="0">
                <a:ln>
                  <a:noFill/>
                </a:ln>
                <a:solidFill>
                  <a:sysClr val="window" lastClr="FFFFFF"/>
                </a:solidFill>
                <a:effectLst/>
                <a:uLnTx/>
                <a:uFillTx/>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502920"/>
          </a:xfrm>
        </p:spPr>
        <p:txBody>
          <a:bodyPr>
            <a:normAutofit/>
          </a:bodyPr>
          <a:lstStyle>
            <a:lvl1pPr marL="0" indent="0" algn="ctr">
              <a:spcBef>
                <a:spcPts val="0"/>
              </a:spcBef>
              <a:buNone/>
              <a:defRPr sz="1400" spc="80" baseline="0">
                <a:solidFill>
                  <a:schemeClr val="bg2"/>
                </a:solidFill>
              </a:defRPr>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vl6pPr marL="2286000" indent="0" algn="ctr">
              <a:buNone/>
              <a:defRPr sz="1400"/>
            </a:lvl6pPr>
            <a:lvl7pPr marL="2743200" indent="0" algn="ctr">
              <a:buNone/>
              <a:defRPr sz="1400"/>
            </a:lvl7pPr>
            <a:lvl8pPr marL="3200400" indent="0" algn="ctr">
              <a:buNone/>
              <a:defRPr sz="1400"/>
            </a:lvl8pPr>
            <a:lvl9pPr marL="3657600" indent="0" algn="ctr">
              <a:buNone/>
              <a:defRPr sz="1400"/>
            </a:lvl9pPr>
          </a:lstStyle>
          <a:p>
            <a:r>
              <a:rPr lang="en-US"/>
              <a:t>Click to edit Master subtitle style</a:t>
            </a:r>
            <a:endParaRPr lang="en-US" dirty="0"/>
          </a:p>
        </p:txBody>
      </p:sp>
      <p:sp>
        <p:nvSpPr>
          <p:cNvPr id="20" name="Date Placeholder 19"/>
          <p:cNvSpPr>
            <a:spLocks noGrp="1"/>
          </p:cNvSpPr>
          <p:nvPr>
            <p:ph type="dt" sz="half" idx="10"/>
          </p:nvPr>
        </p:nvSpPr>
        <p:spPr>
          <a:xfrm>
            <a:off x="5242560" y="1334222"/>
            <a:ext cx="1706880" cy="457200"/>
          </a:xfrm>
        </p:spPr>
        <p:txBody>
          <a:bodyPr/>
          <a:lstStyle>
            <a:lvl1pPr algn="ctr">
              <a:defRPr sz="1100" spc="0" baseline="0">
                <a:solidFill>
                  <a:srgbClr val="FFFFFF"/>
                </a:solidFill>
                <a:latin typeface="+mn-lt"/>
              </a:defRPr>
            </a:lvl1pPr>
          </a:lstStyle>
          <a:p>
            <a:pPr>
              <a:defRPr/>
            </a:pPr>
            <a:endParaRPr lang="en-US">
              <a:solidFill>
                <a:srgbClr val="FFFFFF"/>
              </a:solidFill>
            </a:endParaRPr>
          </a:p>
        </p:txBody>
      </p:sp>
      <p:sp>
        <p:nvSpPr>
          <p:cNvPr id="21" name="Footer Placeholder 20"/>
          <p:cNvSpPr>
            <a:spLocks noGrp="1"/>
          </p:cNvSpPr>
          <p:nvPr>
            <p:ph type="ftr" sz="quarter" idx="11"/>
          </p:nvPr>
        </p:nvSpPr>
        <p:spPr>
          <a:xfrm>
            <a:off x="1473249" y="5211060"/>
            <a:ext cx="5905500" cy="228600"/>
          </a:xfrm>
        </p:spPr>
        <p:txBody>
          <a:bodyPr/>
          <a:lstStyle>
            <a:lvl1pPr algn="l">
              <a:defRPr sz="900">
                <a:solidFill>
                  <a:schemeClr val="bg1">
                    <a:lumMod val="85000"/>
                  </a:schemeClr>
                </a:solidFill>
              </a:defRPr>
            </a:lvl1pPr>
          </a:lstStyle>
          <a:p>
            <a:pPr>
              <a:defRPr/>
            </a:pPr>
            <a:endParaRPr lang="en-US">
              <a:solidFill>
                <a:srgbClr val="FFFFFF"/>
              </a:solidFill>
            </a:endParaRPr>
          </a:p>
        </p:txBody>
      </p:sp>
      <p:sp>
        <p:nvSpPr>
          <p:cNvPr id="22" name="Slide Number Placeholder 21"/>
          <p:cNvSpPr>
            <a:spLocks noGrp="1"/>
          </p:cNvSpPr>
          <p:nvPr>
            <p:ph type="sldNum" sz="quarter" idx="12"/>
          </p:nvPr>
        </p:nvSpPr>
        <p:spPr>
          <a:xfrm>
            <a:off x="8606921" y="5212080"/>
            <a:ext cx="2111881" cy="228600"/>
          </a:xfrm>
        </p:spPr>
        <p:txBody>
          <a:bodyPr/>
          <a:lstStyle>
            <a:lvl1pPr>
              <a:defRPr>
                <a:solidFill>
                  <a:schemeClr val="bg1">
                    <a:lumMod val="85000"/>
                  </a:schemeClr>
                </a:solidFill>
              </a:defRPr>
            </a:lvl1pPr>
          </a:lstStyle>
          <a:p>
            <a:pPr>
              <a:defRPr/>
            </a:pPr>
            <a:fld id="{13CEEAD0-A6B3-42C7-82AF-3A8DE6D130B7}"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02344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solidFill>
                <a:srgbClr val="FFFFFF"/>
              </a:solidFill>
            </a:endParaRPr>
          </a:p>
        </p:txBody>
      </p:sp>
      <p:sp>
        <p:nvSpPr>
          <p:cNvPr id="8" name="Footer Placeholder 7"/>
          <p:cNvSpPr>
            <a:spLocks noGrp="1"/>
          </p:cNvSpPr>
          <p:nvPr>
            <p:ph type="ftr" sz="quarter" idx="11"/>
          </p:nvPr>
        </p:nvSpPr>
        <p:spPr/>
        <p:txBody>
          <a:bodyPr/>
          <a:lstStyle/>
          <a:p>
            <a:pPr>
              <a:defRPr/>
            </a:pPr>
            <a:endParaRPr lang="en-US">
              <a:solidFill>
                <a:srgbClr val="FFFFFF"/>
              </a:solidFill>
            </a:endParaRPr>
          </a:p>
        </p:txBody>
      </p:sp>
      <p:sp>
        <p:nvSpPr>
          <p:cNvPr id="9" name="Slide Number Placeholder 8"/>
          <p:cNvSpPr>
            <a:spLocks noGrp="1"/>
          </p:cNvSpPr>
          <p:nvPr>
            <p:ph type="sldNum" sz="quarter" idx="12"/>
          </p:nvPr>
        </p:nvSpPr>
        <p:spPr/>
        <p:txBody>
          <a:bodyPr/>
          <a:lstStyle/>
          <a:p>
            <a:pPr>
              <a:defRPr/>
            </a:pPr>
            <a:fld id="{C83C16F6-6619-42E9-8AAE-140BA2BF3AEA}"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51569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flip="none" rotWithShape="1">
          <a:gsLst>
            <a:gs pos="0">
              <a:schemeClr val="bg2">
                <a:tint val="80000"/>
                <a:shade val="100000"/>
                <a:satMod val="300000"/>
              </a:schemeClr>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12000"/>
              <a:duotone>
                <a:schemeClr val="accent2">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75025"/>
            <a:ext cx="9576263"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50848" y="1385316"/>
            <a:ext cx="9290304" cy="4087368"/>
          </a:xfrm>
          <a:prstGeom prst="rect">
            <a:avLst/>
          </a:prstGeom>
          <a:solidFill>
            <a:schemeClr val="tx2"/>
          </a:solidFill>
          <a:ln w="6350" cap="sq" cmpd="sng" algn="ctr">
            <a:solidFill>
              <a:schemeClr val="bg1"/>
            </a:solidFill>
            <a:prstDash val="solid"/>
            <a:miter lim="800000"/>
          </a:ln>
          <a:effectLst/>
        </p:spPr>
      </p:sp>
      <p:sp>
        <p:nvSpPr>
          <p:cNvPr id="30" name="Rectangle 29"/>
          <p:cNvSpPr/>
          <p:nvPr/>
        </p:nvSpPr>
        <p:spPr>
          <a:xfrm>
            <a:off x="5059680" y="1274764"/>
            <a:ext cx="2072640" cy="6400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181600" y="1274765"/>
            <a:ext cx="1828800" cy="548640"/>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kumimoji="0" lang="en-US" sz="6200" b="0" i="0" u="none" strike="noStrike" kern="1200" cap="all" spc="-100" normalizeH="0" baseline="0" dirty="0">
                <a:ln>
                  <a:noFill/>
                </a:ln>
                <a:solidFill>
                  <a:sysClr val="window" lastClr="FFFFFF"/>
                </a:solidFill>
                <a:effectLst/>
                <a:uLnTx/>
                <a:uFillTx/>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502920"/>
          </a:xfrm>
        </p:spPr>
        <p:txBody>
          <a:bodyPr anchor="t">
            <a:normAutofit/>
          </a:bodyPr>
          <a:lstStyle>
            <a:lvl1pPr marL="0" indent="0" algn="ctr">
              <a:buNone/>
              <a:defRPr sz="1400">
                <a:solidFill>
                  <a:schemeClr val="bg2"/>
                </a:solidFill>
                <a:effectLst/>
              </a:defRPr>
            </a:lvl1pPr>
            <a:lvl2pPr marL="457200" indent="0">
              <a:buNone/>
              <a:defRPr sz="1400">
                <a:solidFill>
                  <a:schemeClr val="tx1">
                    <a:tint val="75000"/>
                  </a:schemeClr>
                </a:solidFill>
              </a:defRPr>
            </a:lvl2pPr>
            <a:lvl3pPr marL="914400" indent="0">
              <a:buNone/>
              <a:defRPr sz="14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242560" y="1332914"/>
            <a:ext cx="1706880" cy="457200"/>
          </a:xfrm>
        </p:spPr>
        <p:txBody>
          <a:bodyPr/>
          <a:lstStyle>
            <a:lvl1pPr algn="ctr">
              <a:defRPr lang="en-US" sz="1100" kern="1200" spc="0" baseline="0">
                <a:solidFill>
                  <a:srgbClr val="FFFFFF"/>
                </a:solidFill>
                <a:latin typeface="+mn-lt"/>
                <a:ea typeface="+mn-ea"/>
                <a:cs typeface="+mn-cs"/>
              </a:defRPr>
            </a:lvl1pPr>
          </a:lstStyle>
          <a:p>
            <a:pPr>
              <a:defRPr/>
            </a:pPr>
            <a:endParaRPr lang="en-US">
              <a:solidFill>
                <a:srgbClr val="FFFFFF"/>
              </a:solidFill>
            </a:endParaRPr>
          </a:p>
        </p:txBody>
      </p:sp>
      <p:sp>
        <p:nvSpPr>
          <p:cNvPr id="5" name="Footer Placeholder 4"/>
          <p:cNvSpPr>
            <a:spLocks noGrp="1"/>
          </p:cNvSpPr>
          <p:nvPr>
            <p:ph type="ftr" sz="quarter" idx="11"/>
          </p:nvPr>
        </p:nvSpPr>
        <p:spPr>
          <a:xfrm>
            <a:off x="1472905" y="5211060"/>
            <a:ext cx="5907024" cy="228600"/>
          </a:xfrm>
        </p:spPr>
        <p:txBody>
          <a:bodyPr/>
          <a:lstStyle>
            <a:lvl1pPr algn="l">
              <a:defRPr>
                <a:solidFill>
                  <a:schemeClr val="bg1">
                    <a:lumMod val="85000"/>
                  </a:schemeClr>
                </a:solidFill>
              </a:defRPr>
            </a:lvl1pPr>
          </a:lstStyle>
          <a:p>
            <a:pPr>
              <a:defRPr/>
            </a:pPr>
            <a:endParaRPr lang="en-US">
              <a:solidFill>
                <a:srgbClr val="FFFFFF"/>
              </a:solidFill>
            </a:endParaRPr>
          </a:p>
        </p:txBody>
      </p:sp>
      <p:sp>
        <p:nvSpPr>
          <p:cNvPr id="6" name="Slide Number Placeholder 5"/>
          <p:cNvSpPr>
            <a:spLocks noGrp="1"/>
          </p:cNvSpPr>
          <p:nvPr>
            <p:ph type="sldNum" sz="quarter" idx="12"/>
          </p:nvPr>
        </p:nvSpPr>
        <p:spPr>
          <a:xfrm>
            <a:off x="8604504" y="5211060"/>
            <a:ext cx="2112264" cy="228600"/>
          </a:xfrm>
        </p:spPr>
        <p:txBody>
          <a:bodyPr/>
          <a:lstStyle>
            <a:lvl1pPr>
              <a:defRPr>
                <a:solidFill>
                  <a:schemeClr val="bg1">
                    <a:lumMod val="85000"/>
                  </a:schemeClr>
                </a:solidFill>
              </a:defRPr>
            </a:lvl1pPr>
          </a:lstStyle>
          <a:p>
            <a:pPr>
              <a:defRPr/>
            </a:pPr>
            <a:fld id="{0CAFC24B-DBC3-415E-B4C2-4DFA8ABCB9F9}"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1845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75360" y="2103120"/>
            <a:ext cx="48768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9840" y="2103120"/>
            <a:ext cx="48768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p>
            <a:pPr>
              <a:defRPr/>
            </a:pPr>
            <a:fld id="{6640B857-9B62-4079-8E04-EFCC69C6EAD6}"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203041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975360" y="2074334"/>
            <a:ext cx="487680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75360" y="2755898"/>
            <a:ext cx="48768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2074334"/>
            <a:ext cx="487680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756581"/>
            <a:ext cx="48768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solidFill>
                <a:srgbClr val="FFFFFF"/>
              </a:solidFill>
            </a:endParaRPr>
          </a:p>
        </p:txBody>
      </p:sp>
      <p:sp>
        <p:nvSpPr>
          <p:cNvPr id="8" name="Footer Placeholder 7"/>
          <p:cNvSpPr>
            <a:spLocks noGrp="1"/>
          </p:cNvSpPr>
          <p:nvPr>
            <p:ph type="ftr" sz="quarter" idx="11"/>
          </p:nvPr>
        </p:nvSpPr>
        <p:spPr/>
        <p:txBody>
          <a:bodyPr/>
          <a:lstStyle/>
          <a:p>
            <a:pPr>
              <a:defRPr/>
            </a:pPr>
            <a:endParaRPr lang="en-US">
              <a:solidFill>
                <a:srgbClr val="FFFFFF"/>
              </a:solidFill>
            </a:endParaRPr>
          </a:p>
        </p:txBody>
      </p:sp>
      <p:sp>
        <p:nvSpPr>
          <p:cNvPr id="9" name="Slide Number Placeholder 8"/>
          <p:cNvSpPr>
            <a:spLocks noGrp="1"/>
          </p:cNvSpPr>
          <p:nvPr>
            <p:ph type="sldNum" sz="quarter" idx="12"/>
          </p:nvPr>
        </p:nvSpPr>
        <p:spPr/>
        <p:txBody>
          <a:bodyPr/>
          <a:lstStyle/>
          <a:p>
            <a:pPr>
              <a:defRPr/>
            </a:pPr>
            <a:fld id="{56A35544-EAE9-4BF1-BD5D-C7BE3542019A}"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16048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srgbClr val="FFFFFF"/>
              </a:solidFill>
            </a:endParaRPr>
          </a:p>
        </p:txBody>
      </p:sp>
      <p:sp>
        <p:nvSpPr>
          <p:cNvPr id="4" name="Footer Placeholder 3"/>
          <p:cNvSpPr>
            <a:spLocks noGrp="1"/>
          </p:cNvSpPr>
          <p:nvPr>
            <p:ph type="ftr" sz="quarter" idx="11"/>
          </p:nvPr>
        </p:nvSpPr>
        <p:spPr/>
        <p:txBody>
          <a:bodyPr/>
          <a:lstStyle/>
          <a:p>
            <a:pPr>
              <a:defRPr/>
            </a:pPr>
            <a:endParaRPr lang="en-US">
              <a:solidFill>
                <a:srgbClr val="FFFFFF"/>
              </a:solidFill>
            </a:endParaRPr>
          </a:p>
        </p:txBody>
      </p:sp>
      <p:sp>
        <p:nvSpPr>
          <p:cNvPr id="5" name="Slide Number Placeholder 4"/>
          <p:cNvSpPr>
            <a:spLocks noGrp="1"/>
          </p:cNvSpPr>
          <p:nvPr>
            <p:ph type="sldNum" sz="quarter" idx="12"/>
          </p:nvPr>
        </p:nvSpPr>
        <p:spPr/>
        <p:txBody>
          <a:bodyPr/>
          <a:lstStyle/>
          <a:p>
            <a:pPr>
              <a:defRPr/>
            </a:pPr>
            <a:fld id="{C95CAC35-8612-47A4-BCE7-E7AF806F4753}"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254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FFFFFF"/>
              </a:solidFill>
            </a:endParaRPr>
          </a:p>
        </p:txBody>
      </p:sp>
      <p:sp>
        <p:nvSpPr>
          <p:cNvPr id="3" name="Footer Placeholder 2"/>
          <p:cNvSpPr>
            <a:spLocks noGrp="1"/>
          </p:cNvSpPr>
          <p:nvPr>
            <p:ph type="ftr" sz="quarter" idx="11"/>
          </p:nvPr>
        </p:nvSpPr>
        <p:spPr/>
        <p:txBody>
          <a:bodyPr/>
          <a:lstStyle/>
          <a:p>
            <a:pPr>
              <a:defRPr/>
            </a:pPr>
            <a:endParaRPr lang="en-US">
              <a:solidFill>
                <a:srgbClr val="FFFFFF"/>
              </a:solidFill>
            </a:endParaRPr>
          </a:p>
        </p:txBody>
      </p:sp>
      <p:sp>
        <p:nvSpPr>
          <p:cNvPr id="4" name="Slide Number Placeholder 3"/>
          <p:cNvSpPr>
            <a:spLocks noGrp="1"/>
          </p:cNvSpPr>
          <p:nvPr>
            <p:ph type="sldNum" sz="quarter" idx="12"/>
          </p:nvPr>
        </p:nvSpPr>
        <p:spPr/>
        <p:txBody>
          <a:bodyPr/>
          <a:lstStyle/>
          <a:p>
            <a:pPr>
              <a:defRPr/>
            </a:pPr>
            <a:fld id="{68B71BFF-3D5D-4621-8407-8AF29B83E616}"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74040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11/18/25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7" y="173736"/>
            <a:ext cx="292608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1" y="607392"/>
            <a:ext cx="2430780" cy="1645920"/>
          </a:xfrm>
        </p:spPr>
        <p:txBody>
          <a:bodyPr anchor="b">
            <a:normAutofit/>
          </a:bodyPr>
          <a:lstStyle>
            <a:lvl1pPr algn="l" defTabSz="914400" rtl="0" eaLnBrk="1" latinLnBrk="0" hangingPunct="1">
              <a:lnSpc>
                <a:spcPct val="90000"/>
              </a:lnSpc>
              <a:spcBef>
                <a:spcPct val="0"/>
              </a:spcBef>
              <a:buNone/>
              <a:defRPr lang="en-US" sz="24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891968" y="907143"/>
            <a:ext cx="7238475" cy="5043714"/>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1" y="2286000"/>
            <a:ext cx="2430780" cy="3505200"/>
          </a:xfrm>
        </p:spPr>
        <p:txBody>
          <a:bodyPr>
            <a:normAutofit/>
          </a:bodyPr>
          <a:lstStyle>
            <a:lvl1pPr marL="0" indent="0">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pPr>
              <a:defRPr/>
            </a:pPr>
            <a:endParaRPr lang="en-US">
              <a:solidFill>
                <a:srgbClr val="FFFFFF"/>
              </a:solidFill>
            </a:endParaRPr>
          </a:p>
        </p:txBody>
      </p:sp>
      <p:sp>
        <p:nvSpPr>
          <p:cNvPr id="9" name="Footer Placeholder 8"/>
          <p:cNvSpPr>
            <a:spLocks noGrp="1"/>
          </p:cNvSpPr>
          <p:nvPr>
            <p:ph type="ftr" sz="quarter" idx="11"/>
          </p:nvPr>
        </p:nvSpPr>
        <p:spPr>
          <a:xfrm>
            <a:off x="3340605" y="6265818"/>
            <a:ext cx="5266944" cy="274320"/>
          </a:xfrm>
        </p:spPr>
        <p:txBody>
          <a:bodyPr/>
          <a:lstStyle>
            <a:lvl1pPr algn="ctr">
              <a:defRPr/>
            </a:lvl1pPr>
          </a:lstStyle>
          <a:p>
            <a:pPr>
              <a:defRPr/>
            </a:pPr>
            <a:endParaRPr lang="en-US">
              <a:solidFill>
                <a:srgbClr val="FFFFFF"/>
              </a:solidFill>
            </a:endParaRPr>
          </a:p>
        </p:txBody>
      </p:sp>
      <p:sp>
        <p:nvSpPr>
          <p:cNvPr id="11" name="Slide Number Placeholder 10"/>
          <p:cNvSpPr>
            <a:spLocks noGrp="1"/>
          </p:cNvSpPr>
          <p:nvPr>
            <p:ph type="sldNum" sz="quarter" idx="12"/>
          </p:nvPr>
        </p:nvSpPr>
        <p:spPr>
          <a:xfrm>
            <a:off x="10393677" y="6310086"/>
            <a:ext cx="1463040" cy="274320"/>
          </a:xfrm>
        </p:spPr>
        <p:txBody>
          <a:bodyPr/>
          <a:lstStyle>
            <a:lvl1pPr>
              <a:defRPr>
                <a:solidFill>
                  <a:srgbClr val="FFFFFF"/>
                </a:solidFill>
              </a:defRPr>
            </a:lvl1pPr>
          </a:lstStyle>
          <a:p>
            <a:pPr>
              <a:defRPr/>
            </a:pPr>
            <a:fld id="{01AE21E2-0692-41E1-8E54-78646695DDBB}" type="slidenum">
              <a:rPr lang="en-US" smtClean="0">
                <a:solidFill>
                  <a:srgbClr val="FFFFFF"/>
                </a:solidFill>
              </a:rPr>
              <a:pPr>
                <a:defRPr/>
              </a:pPr>
              <a:t>‹#›</a:t>
            </a:fld>
            <a:endParaRPr lang="en-US">
              <a:solidFill>
                <a:srgbClr val="FFFFFF"/>
              </a:solidFill>
            </a:endParaRPr>
          </a:p>
        </p:txBody>
      </p:sp>
      <p:sp>
        <p:nvSpPr>
          <p:cNvPr id="12" name="Rectangle 11"/>
          <p:cNvSpPr/>
          <p:nvPr/>
        </p:nvSpPr>
        <p:spPr>
          <a:xfrm>
            <a:off x="9178883" y="292608"/>
            <a:ext cx="2609088" cy="6272784"/>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408106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7" y="173736"/>
            <a:ext cx="2926080" cy="6510528"/>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9178883" y="292608"/>
            <a:ext cx="2609088" cy="6272784"/>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4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173736"/>
            <a:ext cx="8531352" cy="6510528"/>
          </a:xfrm>
          <a:solidFill>
            <a:schemeClr val="bg2">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6" name="Footer Placeholder 5"/>
          <p:cNvSpPr>
            <a:spLocks noGrp="1"/>
          </p:cNvSpPr>
          <p:nvPr>
            <p:ph type="ftr" sz="quarter" idx="11"/>
          </p:nvPr>
        </p:nvSpPr>
        <p:spPr/>
        <p:txBody>
          <a:bodyPr/>
          <a:lstStyle>
            <a:lvl1pPr marL="0" algn="r" defTabSz="914400" rtl="0" eaLnBrk="1" latinLnBrk="0" hangingPunct="1">
              <a:defRPr lang="en-US" sz="9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solidFill>
                <a:srgbClr val="FFFFFF">
                  <a:alpha val="65000"/>
                </a:srgbClr>
              </a:solidFill>
            </a:endParaRPr>
          </a:p>
        </p:txBody>
      </p:sp>
      <p:sp>
        <p:nvSpPr>
          <p:cNvPr id="7" name="Slide Number Placeholder 6"/>
          <p:cNvSpPr>
            <a:spLocks noGrp="1"/>
          </p:cNvSpPr>
          <p:nvPr>
            <p:ph type="sldNum" sz="quarter" idx="12"/>
          </p:nvPr>
        </p:nvSpPr>
        <p:spPr>
          <a:xfrm>
            <a:off x="10396728" y="6309360"/>
            <a:ext cx="1463040" cy="274320"/>
          </a:xfrm>
        </p:spPr>
        <p:txBody>
          <a:bodyPr/>
          <a:lstStyle>
            <a:lvl1pPr>
              <a:defRPr>
                <a:solidFill>
                  <a:srgbClr val="FFFFFF"/>
                </a:solidFill>
              </a:defRPr>
            </a:lvl1p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2996677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AC8D5D39-8261-4E9F-9E23-CEB9DA4D50C6}"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94769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4BE91B59-F00D-4F47-B8CF-237DBCA5B896}"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847944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1200" y="106364"/>
            <a:ext cx="10769600" cy="1311275"/>
          </a:xfrm>
        </p:spPr>
        <p:txBody>
          <a:bodyPr/>
          <a:lstStyle/>
          <a:p>
            <a:r>
              <a:rPr lang="en-US"/>
              <a:t>Click to edit Master title style</a:t>
            </a:r>
          </a:p>
        </p:txBody>
      </p:sp>
      <p:sp>
        <p:nvSpPr>
          <p:cNvPr id="3" name="Content Placeholder 2"/>
          <p:cNvSpPr>
            <a:spLocks noGrp="1"/>
          </p:cNvSpPr>
          <p:nvPr>
            <p:ph sz="half" idx="1"/>
          </p:nvPr>
        </p:nvSpPr>
        <p:spPr>
          <a:xfrm>
            <a:off x="711200" y="1447800"/>
            <a:ext cx="52832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447800"/>
            <a:ext cx="52832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1D3B96-5CA0-4B00-BD1E-7019522863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283803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6" name="Content Placeholder 11"/>
          <p:cNvSpPr>
            <a:spLocks noGrp="1"/>
          </p:cNvSpPr>
          <p:nvPr>
            <p:ph sz="quarter" idx="14"/>
          </p:nvPr>
        </p:nvSpPr>
        <p:spPr>
          <a:xfrm>
            <a:off x="6534912" y="1463040"/>
            <a:ext cx="5181600" cy="428853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0"/>
          <p:cNvSpPr>
            <a:spLocks noGrp="1"/>
          </p:cNvSpPr>
          <p:nvPr>
            <p:ph sz="quarter" idx="13"/>
          </p:nvPr>
        </p:nvSpPr>
        <p:spPr>
          <a:xfrm>
            <a:off x="469901" y="1463040"/>
            <a:ext cx="5181600" cy="428853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itle 26"/>
          <p:cNvSpPr>
            <a:spLocks noGrp="1"/>
          </p:cNvSpPr>
          <p:nvPr>
            <p:ph type="title"/>
          </p:nvPr>
        </p:nvSpPr>
        <p:spPr/>
        <p:txBody>
          <a:bodyPr/>
          <a:lstStyle/>
          <a:p>
            <a:r>
              <a:rPr lang="en-US"/>
              <a:t>Click to edit Master title style</a:t>
            </a:r>
            <a:endParaRPr lang="en-US" dirty="0"/>
          </a:p>
        </p:txBody>
      </p:sp>
      <p:sp>
        <p:nvSpPr>
          <p:cNvPr id="20" name="Date Placeholder 19"/>
          <p:cNvSpPr>
            <a:spLocks noGrp="1"/>
          </p:cNvSpPr>
          <p:nvPr>
            <p:ph type="dt" sz="half" idx="15"/>
          </p:nvPr>
        </p:nvSpPr>
        <p:spPr/>
        <p:txBody>
          <a:body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25" name="Slide Number Placeholder 24"/>
          <p:cNvSpPr>
            <a:spLocks noGrp="1"/>
          </p:cNvSpPr>
          <p:nvPr>
            <p:ph type="sldNum" sz="quarter" idx="16"/>
          </p:nvPr>
        </p:nvSpPr>
        <p:spPr/>
        <p:txBody>
          <a:body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
        <p:nvSpPr>
          <p:cNvPr id="26" name="Footer Placeholder 25"/>
          <p:cNvSpPr>
            <a:spLocks noGrp="1"/>
          </p:cNvSpPr>
          <p:nvPr>
            <p:ph type="ftr" sz="quarter" idx="17"/>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31229789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12192000" cy="1862138"/>
          </a:xfrm>
          <a:prstGeom prst="rect">
            <a:avLst/>
          </a:prstGeom>
        </p:spPr>
      </p:pic>
      <p:sp>
        <p:nvSpPr>
          <p:cNvPr id="2" name="Title 1"/>
          <p:cNvSpPr>
            <a:spLocks noGrp="1"/>
          </p:cNvSpPr>
          <p:nvPr>
            <p:ph type="ctrTitle"/>
          </p:nvPr>
        </p:nvSpPr>
        <p:spPr>
          <a:xfrm>
            <a:off x="1219200" y="1803405"/>
            <a:ext cx="97536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219200" y="3632201"/>
            <a:ext cx="97536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23846"/>
            <a:ext cx="3063239" cy="365125"/>
          </a:xfrm>
        </p:spPr>
        <p:txBody>
          <a:body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5" name="Footer Placeholder 4"/>
          <p:cNvSpPr>
            <a:spLocks noGrp="1"/>
          </p:cNvSpPr>
          <p:nvPr>
            <p:ph type="ftr" sz="quarter" idx="11"/>
          </p:nvPr>
        </p:nvSpPr>
        <p:spPr>
          <a:xfrm>
            <a:off x="1219200" y="4323847"/>
            <a:ext cx="6507480" cy="365125"/>
          </a:xfrm>
        </p:spPr>
        <p:txBody>
          <a:bodyPr/>
          <a:lstStyle/>
          <a:p>
            <a:endParaRPr lang="en-US">
              <a:solidFill>
                <a:srgbClr val="FFFFFF">
                  <a:alpha val="65000"/>
                </a:srgbClr>
              </a:solidFill>
            </a:endParaRPr>
          </a:p>
        </p:txBody>
      </p:sp>
      <p:sp>
        <p:nvSpPr>
          <p:cNvPr id="6" name="Slide Number Placeholder 5"/>
          <p:cNvSpPr>
            <a:spLocks noGrp="1"/>
          </p:cNvSpPr>
          <p:nvPr>
            <p:ph type="sldNum" sz="quarter" idx="12"/>
          </p:nvPr>
        </p:nvSpPr>
        <p:spPr>
          <a:xfrm>
            <a:off x="8077200" y="1430868"/>
            <a:ext cx="2895600" cy="365125"/>
          </a:xfrm>
        </p:spPr>
        <p:txBody>
          <a:body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934483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5" name="Footer Placeholder 4"/>
          <p:cNvSpPr>
            <a:spLocks noGrp="1"/>
          </p:cNvSpPr>
          <p:nvPr>
            <p:ph type="ftr" sz="quarter" idx="11"/>
          </p:nvPr>
        </p:nvSpPr>
        <p:spPr/>
        <p:txBody>
          <a:bodyPr/>
          <a:lstStyle/>
          <a:p>
            <a:endParaRPr lang="en-US">
              <a:solidFill>
                <a:srgbClr val="FFFFFF">
                  <a:alpha val="65000"/>
                </a:srgbClr>
              </a:solidFill>
            </a:endParaRPr>
          </a:p>
        </p:txBody>
      </p:sp>
      <p:sp>
        <p:nvSpPr>
          <p:cNvPr id="6" name="Slide Number Placeholder 5"/>
          <p:cNvSpPr>
            <a:spLocks noGrp="1"/>
          </p:cNvSpPr>
          <p:nvPr>
            <p:ph type="sldNum" sz="quarter" idx="12"/>
          </p:nvPr>
        </p:nvSpPr>
        <p:spPr/>
        <p:txBody>
          <a:body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24599847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12192000" cy="1862138"/>
          </a:xfrm>
          <a:prstGeom prst="rect">
            <a:avLst/>
          </a:prstGeom>
        </p:spPr>
      </p:pic>
      <p:sp>
        <p:nvSpPr>
          <p:cNvPr id="2" name="Title 1"/>
          <p:cNvSpPr>
            <a:spLocks noGrp="1"/>
          </p:cNvSpPr>
          <p:nvPr>
            <p:ph type="title"/>
          </p:nvPr>
        </p:nvSpPr>
        <p:spPr>
          <a:xfrm>
            <a:off x="792480" y="753535"/>
            <a:ext cx="10607040"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792481" y="3641726"/>
            <a:ext cx="1060704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416235" y="381002"/>
            <a:ext cx="2910840" cy="365125"/>
          </a:xfrm>
        </p:spPr>
        <p:txBody>
          <a:bodyPr/>
          <a:lstStyle>
            <a:lvl1pPr algn="r">
              <a:defRPr/>
            </a:lvl1p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5" name="Footer Placeholder 4"/>
          <p:cNvSpPr>
            <a:spLocks noGrp="1"/>
          </p:cNvSpPr>
          <p:nvPr>
            <p:ph type="ftr" sz="quarter" idx="11"/>
          </p:nvPr>
        </p:nvSpPr>
        <p:spPr>
          <a:xfrm>
            <a:off x="792480" y="381002"/>
            <a:ext cx="6440875" cy="365125"/>
          </a:xfrm>
        </p:spPr>
        <p:txBody>
          <a:bodyPr/>
          <a:lstStyle/>
          <a:p>
            <a:endParaRPr lang="en-US">
              <a:solidFill>
                <a:srgbClr val="FFFFFF">
                  <a:alpha val="65000"/>
                </a:srgbClr>
              </a:solidFill>
            </a:endParaRPr>
          </a:p>
        </p:txBody>
      </p:sp>
      <p:sp>
        <p:nvSpPr>
          <p:cNvPr id="6" name="Slide Number Placeholder 5"/>
          <p:cNvSpPr>
            <a:spLocks noGrp="1"/>
          </p:cNvSpPr>
          <p:nvPr>
            <p:ph type="sldNum" sz="quarter" idx="12"/>
          </p:nvPr>
        </p:nvSpPr>
        <p:spPr>
          <a:xfrm>
            <a:off x="10509955" y="381002"/>
            <a:ext cx="889564" cy="365125"/>
          </a:xfrm>
        </p:spPr>
        <p:txBody>
          <a:body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25911854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92481" y="2194560"/>
            <a:ext cx="5214105"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9466" y="2194560"/>
            <a:ext cx="5210053"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6" name="Footer Placeholder 5"/>
          <p:cNvSpPr>
            <a:spLocks noGrp="1"/>
          </p:cNvSpPr>
          <p:nvPr>
            <p:ph type="ftr" sz="quarter" idx="11"/>
          </p:nvPr>
        </p:nvSpPr>
        <p:spPr/>
        <p:txBody>
          <a:bodyPr/>
          <a:lstStyle/>
          <a:p>
            <a:endParaRPr lang="en-US">
              <a:solidFill>
                <a:srgbClr val="FFFFFF">
                  <a:alpha val="65000"/>
                </a:srgbClr>
              </a:solidFill>
            </a:endParaRPr>
          </a:p>
        </p:txBody>
      </p:sp>
      <p:sp>
        <p:nvSpPr>
          <p:cNvPr id="7" name="Slide Number Placeholder 6"/>
          <p:cNvSpPr>
            <a:spLocks noGrp="1"/>
          </p:cNvSpPr>
          <p:nvPr>
            <p:ph type="sldNum" sz="quarter" idx="12"/>
          </p:nvPr>
        </p:nvSpPr>
        <p:spPr/>
        <p:txBody>
          <a:body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836474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50392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5039" y="2183802"/>
            <a:ext cx="4911545"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92480" y="3132668"/>
            <a:ext cx="5214105"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92025" y="2183802"/>
            <a:ext cx="4907495"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9465" y="3132668"/>
            <a:ext cx="5210055"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8" name="Footer Placeholder 7"/>
          <p:cNvSpPr>
            <a:spLocks noGrp="1"/>
          </p:cNvSpPr>
          <p:nvPr>
            <p:ph type="ftr" sz="quarter" idx="11"/>
          </p:nvPr>
        </p:nvSpPr>
        <p:spPr/>
        <p:txBody>
          <a:bodyPr/>
          <a:lstStyle/>
          <a:p>
            <a:endParaRPr lang="en-US">
              <a:solidFill>
                <a:srgbClr val="FFFFFF">
                  <a:alpha val="65000"/>
                </a:srgbClr>
              </a:solidFill>
            </a:endParaRPr>
          </a:p>
        </p:txBody>
      </p:sp>
      <p:sp>
        <p:nvSpPr>
          <p:cNvPr id="9" name="Slide Number Placeholder 8"/>
          <p:cNvSpPr>
            <a:spLocks noGrp="1"/>
          </p:cNvSpPr>
          <p:nvPr>
            <p:ph type="sldNum" sz="quarter" idx="12"/>
          </p:nvPr>
        </p:nvSpPr>
        <p:spPr/>
        <p:txBody>
          <a:body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25044306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4" name="Footer Placeholder 3"/>
          <p:cNvSpPr>
            <a:spLocks noGrp="1"/>
          </p:cNvSpPr>
          <p:nvPr>
            <p:ph type="ftr" sz="quarter" idx="11"/>
          </p:nvPr>
        </p:nvSpPr>
        <p:spPr/>
        <p:txBody>
          <a:bodyPr/>
          <a:lstStyle/>
          <a:p>
            <a:endParaRPr lang="en-US">
              <a:solidFill>
                <a:srgbClr val="FFFFFF">
                  <a:alpha val="65000"/>
                </a:srgbClr>
              </a:solidFill>
            </a:endParaRPr>
          </a:p>
        </p:txBody>
      </p:sp>
      <p:sp>
        <p:nvSpPr>
          <p:cNvPr id="5" name="Slide Number Placeholder 4"/>
          <p:cNvSpPr>
            <a:spLocks noGrp="1"/>
          </p:cNvSpPr>
          <p:nvPr>
            <p:ph type="sldNum" sz="quarter" idx="12"/>
          </p:nvPr>
        </p:nvSpPr>
        <p:spPr/>
        <p:txBody>
          <a:body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32001857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3" name="Footer Placeholder 2"/>
          <p:cNvSpPr>
            <a:spLocks noGrp="1"/>
          </p:cNvSpPr>
          <p:nvPr>
            <p:ph type="ftr" sz="quarter" idx="11"/>
          </p:nvPr>
        </p:nvSpPr>
        <p:spPr/>
        <p:txBody>
          <a:bodyPr/>
          <a:lstStyle/>
          <a:p>
            <a:endParaRPr lang="en-US">
              <a:solidFill>
                <a:srgbClr val="FFFFFF">
                  <a:alpha val="65000"/>
                </a:srgbClr>
              </a:solidFill>
            </a:endParaRPr>
          </a:p>
        </p:txBody>
      </p:sp>
      <p:sp>
        <p:nvSpPr>
          <p:cNvPr id="4" name="Slide Number Placeholder 3"/>
          <p:cNvSpPr>
            <a:spLocks noGrp="1"/>
          </p:cNvSpPr>
          <p:nvPr>
            <p:ph type="sldNum" sz="quarter" idx="12"/>
          </p:nvPr>
        </p:nvSpPr>
        <p:spPr/>
        <p:txBody>
          <a:body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17377303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248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5181600" y="746760"/>
            <a:ext cx="6217920" cy="551688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92480" y="3124200"/>
            <a:ext cx="41148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6" name="Footer Placeholder 5"/>
          <p:cNvSpPr>
            <a:spLocks noGrp="1"/>
          </p:cNvSpPr>
          <p:nvPr>
            <p:ph type="ftr" sz="quarter" idx="11"/>
          </p:nvPr>
        </p:nvSpPr>
        <p:spPr/>
        <p:txBody>
          <a:bodyPr/>
          <a:lstStyle/>
          <a:p>
            <a:endParaRPr lang="en-US">
              <a:solidFill>
                <a:srgbClr val="FFFFFF">
                  <a:alpha val="65000"/>
                </a:srgbClr>
              </a:solidFill>
            </a:endParaRPr>
          </a:p>
        </p:txBody>
      </p:sp>
      <p:sp>
        <p:nvSpPr>
          <p:cNvPr id="7" name="Slide Number Placeholder 6"/>
          <p:cNvSpPr>
            <a:spLocks noGrp="1"/>
          </p:cNvSpPr>
          <p:nvPr>
            <p:ph type="sldNum" sz="quarter" idx="12"/>
          </p:nvPr>
        </p:nvSpPr>
        <p:spPr/>
        <p:txBody>
          <a:body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3111982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2480" y="1524000"/>
            <a:ext cx="5434307"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03365" y="751242"/>
            <a:ext cx="4898979"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92480" y="3124200"/>
            <a:ext cx="5434307"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6" name="Footer Placeholder 5"/>
          <p:cNvSpPr>
            <a:spLocks noGrp="1"/>
          </p:cNvSpPr>
          <p:nvPr>
            <p:ph type="ftr" sz="quarter" idx="11"/>
          </p:nvPr>
        </p:nvSpPr>
        <p:spPr/>
        <p:txBody>
          <a:bodyPr/>
          <a:lstStyle/>
          <a:p>
            <a:endParaRPr lang="en-US">
              <a:solidFill>
                <a:srgbClr val="FFFFFF">
                  <a:alpha val="65000"/>
                </a:srgbClr>
              </a:solidFill>
            </a:endParaRPr>
          </a:p>
        </p:txBody>
      </p:sp>
      <p:sp>
        <p:nvSpPr>
          <p:cNvPr id="7" name="Slide Number Placeholder 6"/>
          <p:cNvSpPr>
            <a:spLocks noGrp="1"/>
          </p:cNvSpPr>
          <p:nvPr>
            <p:ph type="sldNum" sz="quarter" idx="12"/>
          </p:nvPr>
        </p:nvSpPr>
        <p:spPr/>
        <p:txBody>
          <a:body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35322950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2473" y="4697362"/>
            <a:ext cx="10608643"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92473" y="977035"/>
            <a:ext cx="10600347"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92480" y="5516716"/>
            <a:ext cx="1060704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6" name="Footer Placeholder 5"/>
          <p:cNvSpPr>
            <a:spLocks noGrp="1"/>
          </p:cNvSpPr>
          <p:nvPr>
            <p:ph type="ftr" sz="quarter" idx="11"/>
          </p:nvPr>
        </p:nvSpPr>
        <p:spPr/>
        <p:txBody>
          <a:bodyPr/>
          <a:lstStyle/>
          <a:p>
            <a:endParaRPr lang="en-US">
              <a:solidFill>
                <a:srgbClr val="FFFFFF">
                  <a:alpha val="65000"/>
                </a:srgbClr>
              </a:solidFill>
            </a:endParaRPr>
          </a:p>
        </p:txBody>
      </p:sp>
      <p:sp>
        <p:nvSpPr>
          <p:cNvPr id="7" name="Slide Number Placeholder 6"/>
          <p:cNvSpPr>
            <a:spLocks noGrp="1"/>
          </p:cNvSpPr>
          <p:nvPr>
            <p:ph type="sldNum" sz="quarter" idx="12"/>
          </p:nvPr>
        </p:nvSpPr>
        <p:spPr/>
        <p:txBody>
          <a:body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30836014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12192000" cy="1862138"/>
          </a:xfrm>
          <a:prstGeom prst="rect">
            <a:avLst/>
          </a:prstGeom>
        </p:spPr>
      </p:pic>
      <p:sp>
        <p:nvSpPr>
          <p:cNvPr id="2" name="Title 1"/>
          <p:cNvSpPr>
            <a:spLocks noGrp="1"/>
          </p:cNvSpPr>
          <p:nvPr>
            <p:ph type="title"/>
          </p:nvPr>
        </p:nvSpPr>
        <p:spPr>
          <a:xfrm>
            <a:off x="792480" y="753534"/>
            <a:ext cx="1060704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4400" y="3649134"/>
            <a:ext cx="103632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16235" y="381002"/>
            <a:ext cx="2910840" cy="365125"/>
          </a:xfrm>
        </p:spPr>
        <p:txBody>
          <a:bodyPr/>
          <a:lstStyle>
            <a:lvl1pPr algn="r">
              <a:defRPr/>
            </a:lvl1p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6" name="Footer Placeholder 5"/>
          <p:cNvSpPr>
            <a:spLocks noGrp="1"/>
          </p:cNvSpPr>
          <p:nvPr>
            <p:ph type="ftr" sz="quarter" idx="11"/>
          </p:nvPr>
        </p:nvSpPr>
        <p:spPr>
          <a:xfrm>
            <a:off x="792480" y="381002"/>
            <a:ext cx="6440875" cy="365125"/>
          </a:xfrm>
        </p:spPr>
        <p:txBody>
          <a:bodyPr/>
          <a:lstStyle/>
          <a:p>
            <a:endParaRPr lang="en-US">
              <a:solidFill>
                <a:srgbClr val="FFFFFF">
                  <a:alpha val="65000"/>
                </a:srgbClr>
              </a:solidFill>
            </a:endParaRPr>
          </a:p>
        </p:txBody>
      </p:sp>
      <p:sp>
        <p:nvSpPr>
          <p:cNvPr id="7" name="Slide Number Placeholder 6"/>
          <p:cNvSpPr>
            <a:spLocks noGrp="1"/>
          </p:cNvSpPr>
          <p:nvPr>
            <p:ph type="sldNum" sz="quarter" idx="12"/>
          </p:nvPr>
        </p:nvSpPr>
        <p:spPr>
          <a:xfrm>
            <a:off x="10509955" y="381002"/>
            <a:ext cx="889565" cy="365125"/>
          </a:xfrm>
        </p:spPr>
        <p:txBody>
          <a:body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22028062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12192000" cy="1862138"/>
          </a:xfrm>
          <a:prstGeom prst="rect">
            <a:avLst/>
          </a:prstGeom>
        </p:spPr>
      </p:pic>
      <p:sp>
        <p:nvSpPr>
          <p:cNvPr id="2" name="Title 1"/>
          <p:cNvSpPr>
            <a:spLocks noGrp="1"/>
          </p:cNvSpPr>
          <p:nvPr>
            <p:ph type="title"/>
          </p:nvPr>
        </p:nvSpPr>
        <p:spPr>
          <a:xfrm>
            <a:off x="1024468" y="753534"/>
            <a:ext cx="10151533" cy="2756234"/>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509768"/>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4400" y="4174598"/>
            <a:ext cx="10371669"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16235" y="381002"/>
            <a:ext cx="2910840" cy="365125"/>
          </a:xfrm>
        </p:spPr>
        <p:txBody>
          <a:bodyPr/>
          <a:lstStyle>
            <a:lvl1pPr algn="r">
              <a:defRPr/>
            </a:lvl1p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6" name="Footer Placeholder 5"/>
          <p:cNvSpPr>
            <a:spLocks noGrp="1"/>
          </p:cNvSpPr>
          <p:nvPr>
            <p:ph type="ftr" sz="quarter" idx="11"/>
          </p:nvPr>
        </p:nvSpPr>
        <p:spPr>
          <a:xfrm>
            <a:off x="792480" y="379439"/>
            <a:ext cx="6440875" cy="365125"/>
          </a:xfrm>
        </p:spPr>
        <p:txBody>
          <a:bodyPr/>
          <a:lstStyle/>
          <a:p>
            <a:endParaRPr lang="en-US">
              <a:solidFill>
                <a:srgbClr val="FFFFFF">
                  <a:alpha val="65000"/>
                </a:srgbClr>
              </a:solidFill>
            </a:endParaRPr>
          </a:p>
        </p:txBody>
      </p:sp>
      <p:sp>
        <p:nvSpPr>
          <p:cNvPr id="7" name="Slide Number Placeholder 6"/>
          <p:cNvSpPr>
            <a:spLocks noGrp="1"/>
          </p:cNvSpPr>
          <p:nvPr>
            <p:ph type="sldNum" sz="quarter" idx="12"/>
          </p:nvPr>
        </p:nvSpPr>
        <p:spPr>
          <a:xfrm>
            <a:off x="10509955" y="381002"/>
            <a:ext cx="889565" cy="365125"/>
          </a:xfrm>
        </p:spPr>
        <p:txBody>
          <a:body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
        <p:nvSpPr>
          <p:cNvPr id="13" name="TextBox 12"/>
          <p:cNvSpPr txBox="1"/>
          <p:nvPr/>
        </p:nvSpPr>
        <p:spPr>
          <a:xfrm>
            <a:off x="308611" y="80772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862311" y="302133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9817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12192000" cy="1862138"/>
          </a:xfrm>
          <a:prstGeom prst="rect">
            <a:avLst/>
          </a:prstGeom>
        </p:spPr>
      </p:pic>
      <p:sp>
        <p:nvSpPr>
          <p:cNvPr id="2" name="Title 1"/>
          <p:cNvSpPr>
            <a:spLocks noGrp="1"/>
          </p:cNvSpPr>
          <p:nvPr>
            <p:ph type="title"/>
          </p:nvPr>
        </p:nvSpPr>
        <p:spPr>
          <a:xfrm>
            <a:off x="914400" y="1124703"/>
            <a:ext cx="1036637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4389" y="3648317"/>
            <a:ext cx="10364811"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16235" y="378885"/>
            <a:ext cx="2910840" cy="365125"/>
          </a:xfrm>
        </p:spPr>
        <p:txBody>
          <a:bodyPr/>
          <a:lstStyle>
            <a:lvl1pPr algn="r">
              <a:defRPr/>
            </a:lvl1p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6" name="Footer Placeholder 5"/>
          <p:cNvSpPr>
            <a:spLocks noGrp="1"/>
          </p:cNvSpPr>
          <p:nvPr>
            <p:ph type="ftr" sz="quarter" idx="11"/>
          </p:nvPr>
        </p:nvSpPr>
        <p:spPr>
          <a:xfrm>
            <a:off x="792480" y="378885"/>
            <a:ext cx="6440875" cy="365125"/>
          </a:xfrm>
        </p:spPr>
        <p:txBody>
          <a:bodyPr/>
          <a:lstStyle/>
          <a:p>
            <a:endParaRPr lang="en-US">
              <a:solidFill>
                <a:srgbClr val="FFFFFF">
                  <a:alpha val="65000"/>
                </a:srgbClr>
              </a:solidFill>
            </a:endParaRPr>
          </a:p>
        </p:txBody>
      </p:sp>
      <p:sp>
        <p:nvSpPr>
          <p:cNvPr id="7" name="Slide Number Placeholder 6"/>
          <p:cNvSpPr>
            <a:spLocks noGrp="1"/>
          </p:cNvSpPr>
          <p:nvPr>
            <p:ph type="sldNum" sz="quarter" idx="12"/>
          </p:nvPr>
        </p:nvSpPr>
        <p:spPr>
          <a:xfrm>
            <a:off x="10509955" y="381002"/>
            <a:ext cx="889565" cy="365125"/>
          </a:xfrm>
        </p:spPr>
        <p:txBody>
          <a:body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9723734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2" y="762001"/>
            <a:ext cx="850391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792481" y="2202080"/>
            <a:ext cx="341376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792480" y="2904565"/>
            <a:ext cx="341376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02983" y="2201333"/>
            <a:ext cx="341376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01041" y="2904068"/>
            <a:ext cx="341376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85759" y="2192866"/>
            <a:ext cx="341376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85760" y="2904565"/>
            <a:ext cx="341376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4" name="Footer Placeholder 3"/>
          <p:cNvSpPr>
            <a:spLocks noGrp="1"/>
          </p:cNvSpPr>
          <p:nvPr>
            <p:ph type="ftr" sz="quarter" idx="11"/>
          </p:nvPr>
        </p:nvSpPr>
        <p:spPr/>
        <p:txBody>
          <a:bodyPr/>
          <a:lstStyle/>
          <a:p>
            <a:endParaRPr lang="en-US">
              <a:solidFill>
                <a:srgbClr val="FFFFFF">
                  <a:alpha val="65000"/>
                </a:srgbClr>
              </a:solidFill>
            </a:endParaRPr>
          </a:p>
        </p:txBody>
      </p:sp>
      <p:sp>
        <p:nvSpPr>
          <p:cNvPr id="5" name="Slide Number Placeholder 4"/>
          <p:cNvSpPr>
            <a:spLocks noGrp="1"/>
          </p:cNvSpPr>
          <p:nvPr>
            <p:ph type="sldNum" sz="quarter" idx="12"/>
          </p:nvPr>
        </p:nvSpPr>
        <p:spPr/>
        <p:txBody>
          <a:body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3028046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pic>
        <p:nvPicPr>
          <p:cNvPr id="7" name="Picture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2B9795-92DC-40DC-A1CA-9A4B349D7824}" type="datetimeFigureOut">
              <a:rPr lang="en-US"/>
              <a:t>11/18/25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3" y="762000"/>
            <a:ext cx="8509312"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792480" y="4113341"/>
            <a:ext cx="341376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92480" y="2331720"/>
            <a:ext cx="341376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792480" y="4796104"/>
            <a:ext cx="341376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89164" y="4113341"/>
            <a:ext cx="341376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89163" y="2331720"/>
            <a:ext cx="341376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87811" y="4796103"/>
            <a:ext cx="341376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91153" y="4113341"/>
            <a:ext cx="341376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91152" y="2331722"/>
            <a:ext cx="341376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91029" y="4796101"/>
            <a:ext cx="341376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4" name="Footer Placeholder 3"/>
          <p:cNvSpPr>
            <a:spLocks noGrp="1"/>
          </p:cNvSpPr>
          <p:nvPr>
            <p:ph type="ftr" sz="quarter" idx="11"/>
          </p:nvPr>
        </p:nvSpPr>
        <p:spPr/>
        <p:txBody>
          <a:bodyPr/>
          <a:lstStyle/>
          <a:p>
            <a:endParaRPr lang="en-US">
              <a:solidFill>
                <a:srgbClr val="FFFFFF">
                  <a:alpha val="65000"/>
                </a:srgbClr>
              </a:solidFill>
            </a:endParaRPr>
          </a:p>
        </p:txBody>
      </p:sp>
      <p:sp>
        <p:nvSpPr>
          <p:cNvPr id="5" name="Slide Number Placeholder 4"/>
          <p:cNvSpPr>
            <a:spLocks noGrp="1"/>
          </p:cNvSpPr>
          <p:nvPr>
            <p:ph type="sldNum" sz="quarter" idx="12"/>
          </p:nvPr>
        </p:nvSpPr>
        <p:spPr/>
        <p:txBody>
          <a:body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4634443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92480" y="2194560"/>
            <a:ext cx="10607040" cy="4069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5" name="Footer Placeholder 4"/>
          <p:cNvSpPr>
            <a:spLocks noGrp="1"/>
          </p:cNvSpPr>
          <p:nvPr>
            <p:ph type="ftr" sz="quarter" idx="11"/>
          </p:nvPr>
        </p:nvSpPr>
        <p:spPr/>
        <p:txBody>
          <a:bodyPr/>
          <a:lstStyle/>
          <a:p>
            <a:endParaRPr lang="en-US">
              <a:solidFill>
                <a:srgbClr val="FFFFFF">
                  <a:alpha val="65000"/>
                </a:srgbClr>
              </a:solidFill>
            </a:endParaRPr>
          </a:p>
        </p:txBody>
      </p:sp>
      <p:sp>
        <p:nvSpPr>
          <p:cNvPr id="6" name="Slide Number Placeholder 5"/>
          <p:cNvSpPr>
            <a:spLocks noGrp="1"/>
          </p:cNvSpPr>
          <p:nvPr>
            <p:ph type="sldNum" sz="quarter" idx="12"/>
          </p:nvPr>
        </p:nvSpPr>
        <p:spPr/>
        <p:txBody>
          <a:body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19193252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12192000" cy="1862138"/>
          </a:xfrm>
          <a:prstGeom prst="rect">
            <a:avLst/>
          </a:prstGeom>
        </p:spPr>
      </p:pic>
      <p:sp>
        <p:nvSpPr>
          <p:cNvPr id="2" name="Vertical Title 1"/>
          <p:cNvSpPr>
            <a:spLocks noGrp="1"/>
          </p:cNvSpPr>
          <p:nvPr>
            <p:ph type="title" orient="vert"/>
          </p:nvPr>
        </p:nvSpPr>
        <p:spPr>
          <a:xfrm>
            <a:off x="9342120" y="747184"/>
            <a:ext cx="2057400" cy="4248675"/>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92481" y="746126"/>
            <a:ext cx="8370713" cy="424973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416235" y="381002"/>
            <a:ext cx="2910840" cy="365125"/>
          </a:xfrm>
        </p:spPr>
        <p:txBody>
          <a:bodyPr/>
          <a:lstStyle>
            <a:lvl1pPr algn="r">
              <a:defRPr/>
            </a:lvl1p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5" name="Footer Placeholder 4"/>
          <p:cNvSpPr>
            <a:spLocks noGrp="1"/>
          </p:cNvSpPr>
          <p:nvPr>
            <p:ph type="ftr" sz="quarter" idx="11"/>
          </p:nvPr>
        </p:nvSpPr>
        <p:spPr>
          <a:xfrm>
            <a:off x="792480" y="381002"/>
            <a:ext cx="6440875" cy="365125"/>
          </a:xfrm>
        </p:spPr>
        <p:txBody>
          <a:bodyPr/>
          <a:lstStyle/>
          <a:p>
            <a:endParaRPr lang="en-US">
              <a:solidFill>
                <a:srgbClr val="FFFFFF">
                  <a:alpha val="65000"/>
                </a:srgbClr>
              </a:solidFill>
            </a:endParaRPr>
          </a:p>
        </p:txBody>
      </p:sp>
      <p:sp>
        <p:nvSpPr>
          <p:cNvPr id="6" name="Slide Number Placeholder 5"/>
          <p:cNvSpPr>
            <a:spLocks noGrp="1"/>
          </p:cNvSpPr>
          <p:nvPr>
            <p:ph type="sldNum" sz="quarter" idx="12"/>
          </p:nvPr>
        </p:nvSpPr>
        <p:spPr>
          <a:xfrm>
            <a:off x="10509955" y="381002"/>
            <a:ext cx="889565" cy="365125"/>
          </a:xfrm>
        </p:spPr>
        <p:txBody>
          <a:body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7411863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9901" y="2895600"/>
            <a:ext cx="6096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Rectangle 14"/>
          <p:cNvSpPr/>
          <p:nvPr/>
        </p:nvSpPr>
        <p:spPr>
          <a:xfrm>
            <a:off x="0" y="4743451"/>
            <a:ext cx="12192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cxnSp>
        <p:nvCxnSpPr>
          <p:cNvPr id="16" name="Straight Connector 15"/>
          <p:cNvCxnSpPr/>
          <p:nvPr/>
        </p:nvCxnSpPr>
        <p:spPr>
          <a:xfrm>
            <a:off x="0" y="4714875"/>
            <a:ext cx="12192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23" name="Slide Number Placeholder 22"/>
          <p:cNvSpPr>
            <a:spLocks noGrp="1"/>
          </p:cNvSpPr>
          <p:nvPr>
            <p:ph type="sldNum" sz="quarter" idx="11"/>
          </p:nvPr>
        </p:nvSpPr>
        <p:spPr/>
        <p:txBody>
          <a:body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
        <p:nvSpPr>
          <p:cNvPr id="24" name="Footer Placeholder 23"/>
          <p:cNvSpPr>
            <a:spLocks noGrp="1"/>
          </p:cNvSpPr>
          <p:nvPr>
            <p:ph type="ftr" sz="quarter" idx="12"/>
          </p:nvPr>
        </p:nvSpPr>
        <p:spPr/>
        <p:txBody>
          <a:bodyPr/>
          <a:lstStyle/>
          <a:p>
            <a:endParaRPr lang="en-US">
              <a:solidFill>
                <a:srgbClr val="FFFFFF">
                  <a:alpha val="65000"/>
                </a:srgbClr>
              </a:solidFill>
            </a:endParaRPr>
          </a:p>
        </p:txBody>
      </p:sp>
      <p:sp>
        <p:nvSpPr>
          <p:cNvPr id="12" name="Title 11"/>
          <p:cNvSpPr>
            <a:spLocks noGrp="1"/>
          </p:cNvSpPr>
          <p:nvPr>
            <p:ph type="title"/>
          </p:nvPr>
        </p:nvSpPr>
        <p:spPr>
          <a:xfrm>
            <a:off x="469901" y="457201"/>
            <a:ext cx="1024128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a:t>Click to edit Master title style</a:t>
            </a:r>
            <a:endParaRPr lang="en-US" dirty="0"/>
          </a:p>
        </p:txBody>
      </p:sp>
    </p:spTree>
    <p:extLst>
      <p:ext uri="{BB962C8B-B14F-4D97-AF65-F5344CB8AC3E}">
        <p14:creationId xmlns:p14="http://schemas.microsoft.com/office/powerpoint/2010/main" val="24993869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31" name="Content Placeholder 30"/>
          <p:cNvSpPr>
            <a:spLocks noGrp="1"/>
          </p:cNvSpPr>
          <p:nvPr>
            <p:ph sz="quarter" idx="13"/>
          </p:nvPr>
        </p:nvSpPr>
        <p:spPr>
          <a:xfrm>
            <a:off x="469901" y="1463040"/>
            <a:ext cx="1024128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11"/>
          <p:cNvSpPr>
            <a:spLocks noGrp="1"/>
          </p:cNvSpPr>
          <p:nvPr>
            <p:ph type="dt" sz="half" idx="14"/>
          </p:nvPr>
        </p:nvSpPr>
        <p:spPr/>
        <p:txBody>
          <a:body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19" name="Slide Number Placeholder 18"/>
          <p:cNvSpPr>
            <a:spLocks noGrp="1"/>
          </p:cNvSpPr>
          <p:nvPr>
            <p:ph type="sldNum" sz="quarter" idx="15"/>
          </p:nvPr>
        </p:nvSpPr>
        <p:spPr/>
        <p:txBody>
          <a:body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
        <p:nvSpPr>
          <p:cNvPr id="21" name="Footer Placeholder 20"/>
          <p:cNvSpPr>
            <a:spLocks noGrp="1"/>
          </p:cNvSpPr>
          <p:nvPr>
            <p:ph type="ftr" sz="quarter" idx="16"/>
          </p:nvPr>
        </p:nvSpPr>
        <p:spPr/>
        <p:txBody>
          <a:bodyPr/>
          <a:lstStyle/>
          <a:p>
            <a:endParaRPr lang="en-US">
              <a:solidFill>
                <a:srgbClr val="FFFFFF">
                  <a:alpha val="65000"/>
                </a:srgbClr>
              </a:solidFill>
            </a:endParaRPr>
          </a:p>
        </p:txBody>
      </p:sp>
      <p:sp>
        <p:nvSpPr>
          <p:cNvPr id="8" name="Title 7"/>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957361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1" name="Subtitle 2"/>
          <p:cNvSpPr>
            <a:spLocks noGrp="1"/>
          </p:cNvSpPr>
          <p:nvPr>
            <p:ph type="subTitle" idx="1"/>
          </p:nvPr>
        </p:nvSpPr>
        <p:spPr>
          <a:xfrm>
            <a:off x="469901" y="4003302"/>
            <a:ext cx="6096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6" name="Date Placeholder 15"/>
          <p:cNvSpPr>
            <a:spLocks noGrp="1"/>
          </p:cNvSpPr>
          <p:nvPr>
            <p:ph type="dt" sz="half" idx="10"/>
          </p:nvPr>
        </p:nvSpPr>
        <p:spPr/>
        <p:txBody>
          <a:body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20" name="Slide Number Placeholder 19"/>
          <p:cNvSpPr>
            <a:spLocks noGrp="1"/>
          </p:cNvSpPr>
          <p:nvPr>
            <p:ph type="sldNum" sz="quarter" idx="11"/>
          </p:nvPr>
        </p:nvSpPr>
        <p:spPr/>
        <p:txBody>
          <a:body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
        <p:nvSpPr>
          <p:cNvPr id="21" name="Footer Placeholder 20"/>
          <p:cNvSpPr>
            <a:spLocks noGrp="1"/>
          </p:cNvSpPr>
          <p:nvPr>
            <p:ph type="ftr" sz="quarter" idx="12"/>
          </p:nvPr>
        </p:nvSpPr>
        <p:spPr/>
        <p:txBody>
          <a:bodyPr/>
          <a:lstStyle/>
          <a:p>
            <a:endParaRPr lang="en-US">
              <a:solidFill>
                <a:srgbClr val="FFFFFF">
                  <a:alpha val="65000"/>
                </a:srgbClr>
              </a:solidFill>
            </a:endParaRPr>
          </a:p>
        </p:txBody>
      </p:sp>
      <p:sp>
        <p:nvSpPr>
          <p:cNvPr id="13" name="Rectangle 12"/>
          <p:cNvSpPr/>
          <p:nvPr/>
        </p:nvSpPr>
        <p:spPr>
          <a:xfrm>
            <a:off x="0" y="0"/>
            <a:ext cx="12192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cxnSp>
        <p:nvCxnSpPr>
          <p:cNvPr id="18" name="Straight Connector 17"/>
          <p:cNvCxnSpPr/>
          <p:nvPr/>
        </p:nvCxnSpPr>
        <p:spPr>
          <a:xfrm>
            <a:off x="-5919" y="1828800"/>
            <a:ext cx="12192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472488" y="1990078"/>
            <a:ext cx="11253216"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a:t>Click to edit Master title style</a:t>
            </a:r>
            <a:endParaRPr lang="en-US" dirty="0"/>
          </a:p>
        </p:txBody>
      </p:sp>
    </p:spTree>
    <p:extLst>
      <p:ext uri="{BB962C8B-B14F-4D97-AF65-F5344CB8AC3E}">
        <p14:creationId xmlns:p14="http://schemas.microsoft.com/office/powerpoint/2010/main" val="16343926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6" name="Content Placeholder 11"/>
          <p:cNvSpPr>
            <a:spLocks noGrp="1"/>
          </p:cNvSpPr>
          <p:nvPr>
            <p:ph sz="quarter" idx="14"/>
          </p:nvPr>
        </p:nvSpPr>
        <p:spPr>
          <a:xfrm>
            <a:off x="6534912" y="1463040"/>
            <a:ext cx="5181600" cy="428853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0"/>
          <p:cNvSpPr>
            <a:spLocks noGrp="1"/>
          </p:cNvSpPr>
          <p:nvPr>
            <p:ph sz="quarter" idx="13"/>
          </p:nvPr>
        </p:nvSpPr>
        <p:spPr>
          <a:xfrm>
            <a:off x="469901" y="1463040"/>
            <a:ext cx="5181600" cy="428853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itle 26"/>
          <p:cNvSpPr>
            <a:spLocks noGrp="1"/>
          </p:cNvSpPr>
          <p:nvPr>
            <p:ph type="title"/>
          </p:nvPr>
        </p:nvSpPr>
        <p:spPr/>
        <p:txBody>
          <a:bodyPr/>
          <a:lstStyle/>
          <a:p>
            <a:r>
              <a:rPr lang="en-US"/>
              <a:t>Click to edit Master title style</a:t>
            </a:r>
            <a:endParaRPr lang="en-US" dirty="0"/>
          </a:p>
        </p:txBody>
      </p:sp>
      <p:sp>
        <p:nvSpPr>
          <p:cNvPr id="20" name="Date Placeholder 19"/>
          <p:cNvSpPr>
            <a:spLocks noGrp="1"/>
          </p:cNvSpPr>
          <p:nvPr>
            <p:ph type="dt" sz="half" idx="15"/>
          </p:nvPr>
        </p:nvSpPr>
        <p:spPr/>
        <p:txBody>
          <a:body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25" name="Slide Number Placeholder 24"/>
          <p:cNvSpPr>
            <a:spLocks noGrp="1"/>
          </p:cNvSpPr>
          <p:nvPr>
            <p:ph type="sldNum" sz="quarter" idx="16"/>
          </p:nvPr>
        </p:nvSpPr>
        <p:spPr/>
        <p:txBody>
          <a:body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
        <p:nvSpPr>
          <p:cNvPr id="26" name="Footer Placeholder 25"/>
          <p:cNvSpPr>
            <a:spLocks noGrp="1"/>
          </p:cNvSpPr>
          <p:nvPr>
            <p:ph type="ftr" sz="quarter" idx="17"/>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32972515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8" name="Text Placeholder 3"/>
          <p:cNvSpPr>
            <a:spLocks noGrp="1"/>
          </p:cNvSpPr>
          <p:nvPr>
            <p:ph type="body" sz="half" idx="2"/>
          </p:nvPr>
        </p:nvSpPr>
        <p:spPr>
          <a:xfrm>
            <a:off x="469901" y="1463041"/>
            <a:ext cx="51816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9" name="Text Placeholder 3"/>
          <p:cNvSpPr>
            <a:spLocks noGrp="1"/>
          </p:cNvSpPr>
          <p:nvPr>
            <p:ph type="body" sz="half" idx="15"/>
          </p:nvPr>
        </p:nvSpPr>
        <p:spPr>
          <a:xfrm>
            <a:off x="6534151" y="1463041"/>
            <a:ext cx="51816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Content Placeholder 11"/>
          <p:cNvSpPr>
            <a:spLocks noGrp="1"/>
          </p:cNvSpPr>
          <p:nvPr>
            <p:ph sz="quarter" idx="14"/>
          </p:nvPr>
        </p:nvSpPr>
        <p:spPr>
          <a:xfrm>
            <a:off x="6534151" y="2011680"/>
            <a:ext cx="5181600" cy="3736848"/>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0"/>
          <p:cNvSpPr>
            <a:spLocks noGrp="1"/>
          </p:cNvSpPr>
          <p:nvPr>
            <p:ph sz="quarter" idx="13"/>
          </p:nvPr>
        </p:nvSpPr>
        <p:spPr>
          <a:xfrm>
            <a:off x="469901" y="2011680"/>
            <a:ext cx="5181600" cy="3736848"/>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itle 29"/>
          <p:cNvSpPr>
            <a:spLocks noGrp="1"/>
          </p:cNvSpPr>
          <p:nvPr>
            <p:ph type="title"/>
          </p:nvPr>
        </p:nvSpPr>
        <p:spPr/>
        <p:txBody>
          <a:bodyPr/>
          <a:lstStyle/>
          <a:p>
            <a:r>
              <a:rPr lang="en-US"/>
              <a:t>Click to edit Master title style</a:t>
            </a:r>
          </a:p>
        </p:txBody>
      </p:sp>
      <p:sp>
        <p:nvSpPr>
          <p:cNvPr id="20" name="Date Placeholder 19"/>
          <p:cNvSpPr>
            <a:spLocks noGrp="1"/>
          </p:cNvSpPr>
          <p:nvPr>
            <p:ph type="dt" sz="half" idx="16"/>
          </p:nvPr>
        </p:nvSpPr>
        <p:spPr/>
        <p:txBody>
          <a:body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24" name="Slide Number Placeholder 23"/>
          <p:cNvSpPr>
            <a:spLocks noGrp="1"/>
          </p:cNvSpPr>
          <p:nvPr>
            <p:ph type="sldNum" sz="quarter" idx="17"/>
          </p:nvPr>
        </p:nvSpPr>
        <p:spPr/>
        <p:txBody>
          <a:body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
        <p:nvSpPr>
          <p:cNvPr id="29" name="Footer Placeholder 28"/>
          <p:cNvSpPr>
            <a:spLocks noGrp="1"/>
          </p:cNvSpPr>
          <p:nvPr>
            <p:ph type="ftr" sz="quarter" idx="18"/>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5268058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1" name="Date Placeholder 10"/>
          <p:cNvSpPr>
            <a:spLocks noGrp="1"/>
          </p:cNvSpPr>
          <p:nvPr>
            <p:ph type="dt" sz="half" idx="10"/>
          </p:nvPr>
        </p:nvSpPr>
        <p:spPr/>
        <p:txBody>
          <a:body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14" name="Slide Number Placeholder 13"/>
          <p:cNvSpPr>
            <a:spLocks noGrp="1"/>
          </p:cNvSpPr>
          <p:nvPr>
            <p:ph type="sldNum" sz="quarter" idx="11"/>
          </p:nvPr>
        </p:nvSpPr>
        <p:spPr/>
        <p:txBody>
          <a:body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
        <p:nvSpPr>
          <p:cNvPr id="18" name="Footer Placeholder 17"/>
          <p:cNvSpPr>
            <a:spLocks noGrp="1"/>
          </p:cNvSpPr>
          <p:nvPr>
            <p:ph type="ftr" sz="quarter" idx="12"/>
          </p:nvPr>
        </p:nvSpPr>
        <p:spPr/>
        <p:txBody>
          <a:bodyPr/>
          <a:lstStyle/>
          <a:p>
            <a:endParaRPr lang="en-US">
              <a:solidFill>
                <a:srgbClr val="FFFFFF">
                  <a:alpha val="65000"/>
                </a:srgbClr>
              </a:solidFill>
            </a:endParaRPr>
          </a:p>
        </p:txBody>
      </p:sp>
      <p:sp>
        <p:nvSpPr>
          <p:cNvPr id="15" name="Title 1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89876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7" name="Date Placeholder 6"/>
          <p:cNvSpPr>
            <a:spLocks noGrp="1"/>
          </p:cNvSpPr>
          <p:nvPr>
            <p:ph type="dt" sz="half" idx="10"/>
          </p:nvPr>
        </p:nvSpPr>
        <p:spPr/>
        <p:txBody>
          <a:body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12" name="Slide Number Placeholder 11"/>
          <p:cNvSpPr>
            <a:spLocks noGrp="1"/>
          </p:cNvSpPr>
          <p:nvPr>
            <p:ph type="sldNum" sz="quarter" idx="11"/>
          </p:nvPr>
        </p:nvSpPr>
        <p:spPr/>
        <p:txBody>
          <a:body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
        <p:nvSpPr>
          <p:cNvPr id="13" name="Footer Placeholder 12"/>
          <p:cNvSpPr>
            <a:spLocks noGrp="1"/>
          </p:cNvSpPr>
          <p:nvPr>
            <p:ph type="ftr" sz="quarter" idx="12"/>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24828037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11/18/25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4" name="Rectangle 13"/>
          <p:cNvSpPr/>
          <p:nvPr/>
        </p:nvSpPr>
        <p:spPr>
          <a:xfrm>
            <a:off x="0" y="5734050"/>
            <a:ext cx="12192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cxnSp>
        <p:nvCxnSpPr>
          <p:cNvPr id="22" name="Straight Connector 21"/>
          <p:cNvCxnSpPr/>
          <p:nvPr/>
        </p:nvCxnSpPr>
        <p:spPr>
          <a:xfrm>
            <a:off x="0" y="5695950"/>
            <a:ext cx="12192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a:t>Click to edit Master title style</a:t>
            </a:r>
          </a:p>
        </p:txBody>
      </p:sp>
      <p:sp>
        <p:nvSpPr>
          <p:cNvPr id="11" name="Text Placeholder 3"/>
          <p:cNvSpPr>
            <a:spLocks noGrp="1"/>
          </p:cNvSpPr>
          <p:nvPr>
            <p:ph type="body" sz="half" idx="2"/>
          </p:nvPr>
        </p:nvSpPr>
        <p:spPr>
          <a:xfrm>
            <a:off x="469902" y="1463040"/>
            <a:ext cx="4508500"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Content Placeholder 11"/>
          <p:cNvSpPr>
            <a:spLocks noGrp="1"/>
          </p:cNvSpPr>
          <p:nvPr>
            <p:ph sz="quarter" idx="14"/>
          </p:nvPr>
        </p:nvSpPr>
        <p:spPr>
          <a:xfrm>
            <a:off x="5473700" y="1463040"/>
            <a:ext cx="6242051" cy="396849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12"/>
          <p:cNvSpPr>
            <a:spLocks noGrp="1"/>
          </p:cNvSpPr>
          <p:nvPr>
            <p:ph type="dt" sz="half" idx="15"/>
          </p:nvPr>
        </p:nvSpPr>
        <p:spPr/>
        <p:txBody>
          <a:body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18" name="Slide Number Placeholder 17"/>
          <p:cNvSpPr>
            <a:spLocks noGrp="1"/>
          </p:cNvSpPr>
          <p:nvPr>
            <p:ph type="sldNum" sz="quarter" idx="16"/>
          </p:nvPr>
        </p:nvSpPr>
        <p:spPr/>
        <p:txBody>
          <a:body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
        <p:nvSpPr>
          <p:cNvPr id="20" name="Footer Placeholder 19"/>
          <p:cNvSpPr>
            <a:spLocks noGrp="1"/>
          </p:cNvSpPr>
          <p:nvPr>
            <p:ph type="ftr" sz="quarter" idx="17"/>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2092786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3" name="Picture Placeholder 2"/>
          <p:cNvSpPr>
            <a:spLocks noGrp="1"/>
          </p:cNvSpPr>
          <p:nvPr>
            <p:ph type="pic" idx="1"/>
          </p:nvPr>
        </p:nvSpPr>
        <p:spPr>
          <a:xfrm>
            <a:off x="6972299" y="0"/>
            <a:ext cx="5219700"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5" name="Text Placeholder 24"/>
          <p:cNvSpPr>
            <a:spLocks noGrp="1"/>
          </p:cNvSpPr>
          <p:nvPr>
            <p:ph type="body" sz="quarter" idx="13"/>
          </p:nvPr>
        </p:nvSpPr>
        <p:spPr>
          <a:xfrm>
            <a:off x="469901" y="1600200"/>
            <a:ext cx="6096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a:t>Click to edit Master text styles</a:t>
            </a:r>
          </a:p>
        </p:txBody>
      </p:sp>
      <p:sp>
        <p:nvSpPr>
          <p:cNvPr id="11" name="Rectangle 10"/>
          <p:cNvSpPr/>
          <p:nvPr/>
        </p:nvSpPr>
        <p:spPr>
          <a:xfrm>
            <a:off x="0" y="5734050"/>
            <a:ext cx="12192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cxnSp>
        <p:nvCxnSpPr>
          <p:cNvPr id="12" name="Straight Connector 11"/>
          <p:cNvCxnSpPr/>
          <p:nvPr/>
        </p:nvCxnSpPr>
        <p:spPr>
          <a:xfrm>
            <a:off x="0" y="5695950"/>
            <a:ext cx="12192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469900" y="275208"/>
            <a:ext cx="6096000" cy="1324992"/>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13" name="Date Placeholder 12"/>
          <p:cNvSpPr>
            <a:spLocks noGrp="1"/>
          </p:cNvSpPr>
          <p:nvPr>
            <p:ph type="dt" sz="half" idx="14"/>
          </p:nvPr>
        </p:nvSpPr>
        <p:spPr/>
        <p:txBody>
          <a:body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20" name="Slide Number Placeholder 19"/>
          <p:cNvSpPr>
            <a:spLocks noGrp="1"/>
          </p:cNvSpPr>
          <p:nvPr>
            <p:ph type="sldNum" sz="quarter" idx="15"/>
          </p:nvPr>
        </p:nvSpPr>
        <p:spPr/>
        <p:txBody>
          <a:body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
        <p:nvSpPr>
          <p:cNvPr id="21" name="Footer Placeholder 20"/>
          <p:cNvSpPr>
            <a:spLocks noGrp="1"/>
          </p:cNvSpPr>
          <p:nvPr>
            <p:ph type="ftr" sz="quarter" idx="16"/>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40808488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5" name="Footer Placeholder 4"/>
          <p:cNvSpPr>
            <a:spLocks noGrp="1"/>
          </p:cNvSpPr>
          <p:nvPr>
            <p:ph type="ftr" sz="quarter" idx="11"/>
          </p:nvPr>
        </p:nvSpPr>
        <p:spPr/>
        <p:txBody>
          <a:bodyPr/>
          <a:lstStyle/>
          <a:p>
            <a:endParaRPr lang="en-US">
              <a:solidFill>
                <a:srgbClr val="FFFFFF">
                  <a:alpha val="65000"/>
                </a:srgbClr>
              </a:solidFill>
            </a:endParaRPr>
          </a:p>
        </p:txBody>
      </p:sp>
      <p:sp>
        <p:nvSpPr>
          <p:cNvPr id="6" name="Slide Number Placeholder 5"/>
          <p:cNvSpPr>
            <a:spLocks noGrp="1"/>
          </p:cNvSpPr>
          <p:nvPr>
            <p:ph type="sldNum" sz="quarter" idx="12"/>
          </p:nvPr>
        </p:nvSpPr>
        <p:spPr/>
        <p:txBody>
          <a:body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3389992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5" name="Footer Placeholder 4"/>
          <p:cNvSpPr>
            <a:spLocks noGrp="1"/>
          </p:cNvSpPr>
          <p:nvPr>
            <p:ph type="ftr" sz="quarter" idx="11"/>
          </p:nvPr>
        </p:nvSpPr>
        <p:spPr/>
        <p:txBody>
          <a:bodyPr/>
          <a:lstStyle/>
          <a:p>
            <a:endParaRPr lang="en-US">
              <a:solidFill>
                <a:srgbClr val="FFFFFF">
                  <a:alpha val="65000"/>
                </a:srgbClr>
              </a:solidFill>
            </a:endParaRPr>
          </a:p>
        </p:txBody>
      </p:sp>
      <p:sp>
        <p:nvSpPr>
          <p:cNvPr id="6" name="Slide Number Placeholder 5"/>
          <p:cNvSpPr>
            <a:spLocks noGrp="1"/>
          </p:cNvSpPr>
          <p:nvPr>
            <p:ph type="sldNum" sz="quarter" idx="12"/>
          </p:nvPr>
        </p:nvSpPr>
        <p:spPr/>
        <p:txBody>
          <a:body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38406812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9618" name="Rectangle 2"/>
          <p:cNvSpPr>
            <a:spLocks noGrp="1" noChangeArrowheads="1"/>
          </p:cNvSpPr>
          <p:nvPr>
            <p:ph type="ctrTitle"/>
          </p:nvPr>
        </p:nvSpPr>
        <p:spPr>
          <a:xfrm>
            <a:off x="1219201" y="1524000"/>
            <a:ext cx="10164233" cy="1752600"/>
          </a:xfrm>
        </p:spPr>
        <p:txBody>
          <a:bodyPr/>
          <a:lstStyle>
            <a:lvl1pPr>
              <a:defRPr/>
            </a:lvl1pPr>
          </a:lstStyle>
          <a:p>
            <a:pPr lvl="0"/>
            <a:r>
              <a:rPr lang="en-US" altLang="en-US" noProof="0"/>
              <a:t>Click to edit Master title style</a:t>
            </a:r>
          </a:p>
        </p:txBody>
      </p:sp>
      <p:sp>
        <p:nvSpPr>
          <p:cNvPr id="239619" name="Rectangle 3"/>
          <p:cNvSpPr>
            <a:spLocks noGrp="1" noChangeArrowheads="1"/>
          </p:cNvSpPr>
          <p:nvPr>
            <p:ph type="subTitle" idx="1"/>
          </p:nvPr>
        </p:nvSpPr>
        <p:spPr>
          <a:xfrm>
            <a:off x="2641600" y="3962400"/>
            <a:ext cx="87376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239620" name="Rectangle 4"/>
          <p:cNvSpPr>
            <a:spLocks noGrp="1" noChangeArrowheads="1"/>
          </p:cNvSpPr>
          <p:nvPr>
            <p:ph type="dt" sz="half" idx="2"/>
          </p:nvPr>
        </p:nvSpPr>
        <p:spPr/>
        <p:txBody>
          <a:bodyPr/>
          <a:lstStyle>
            <a:lvl1pPr>
              <a:defRPr/>
            </a:lvl1pPr>
          </a:lstStyle>
          <a:p>
            <a:endParaRPr lang="en-US" altLang="en-US">
              <a:solidFill>
                <a:srgbClr val="000000"/>
              </a:solidFill>
            </a:endParaRPr>
          </a:p>
        </p:txBody>
      </p:sp>
      <p:sp>
        <p:nvSpPr>
          <p:cNvPr id="239621" name="Rectangle 5"/>
          <p:cNvSpPr>
            <a:spLocks noGrp="1" noChangeArrowheads="1"/>
          </p:cNvSpPr>
          <p:nvPr>
            <p:ph type="ftr" sz="quarter" idx="3"/>
          </p:nvPr>
        </p:nvSpPr>
        <p:spPr>
          <a:xfrm>
            <a:off x="4165600" y="6243638"/>
            <a:ext cx="3860800" cy="457200"/>
          </a:xfrm>
        </p:spPr>
        <p:txBody>
          <a:bodyPr/>
          <a:lstStyle>
            <a:lvl1pPr>
              <a:defRPr/>
            </a:lvl1pPr>
          </a:lstStyle>
          <a:p>
            <a:endParaRPr lang="en-US" altLang="en-US">
              <a:solidFill>
                <a:srgbClr val="000000"/>
              </a:solidFill>
            </a:endParaRPr>
          </a:p>
        </p:txBody>
      </p:sp>
      <p:sp>
        <p:nvSpPr>
          <p:cNvPr id="239622" name="Rectangle 6"/>
          <p:cNvSpPr>
            <a:spLocks noGrp="1" noChangeArrowheads="1"/>
          </p:cNvSpPr>
          <p:nvPr>
            <p:ph type="sldNum" sz="quarter" idx="4"/>
          </p:nvPr>
        </p:nvSpPr>
        <p:spPr/>
        <p:txBody>
          <a:bodyPr/>
          <a:lstStyle>
            <a:lvl1pPr>
              <a:defRPr/>
            </a:lvl1pPr>
          </a:lstStyle>
          <a:p>
            <a:fld id="{D935F16D-35B7-47A0-B622-D9AAAEBF3B5B}" type="slidenum">
              <a:rPr lang="en-US" altLang="en-US">
                <a:solidFill>
                  <a:srgbClr val="000000"/>
                </a:solidFill>
              </a:rPr>
              <a:pPr/>
              <a:t>‹#›</a:t>
            </a:fld>
            <a:endParaRPr lang="en-US" altLang="en-US">
              <a:solidFill>
                <a:srgbClr val="000000"/>
              </a:solidFill>
            </a:endParaRPr>
          </a:p>
        </p:txBody>
      </p:sp>
      <p:sp>
        <p:nvSpPr>
          <p:cNvPr id="239623" name="Freeform 7"/>
          <p:cNvSpPr>
            <a:spLocks noChangeArrowheads="1"/>
          </p:cNvSpPr>
          <p:nvPr/>
        </p:nvSpPr>
        <p:spPr bwMode="auto">
          <a:xfrm>
            <a:off x="812800" y="1219200"/>
            <a:ext cx="105664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solidFill>
                <a:srgbClr val="000000"/>
              </a:solidFill>
            </a:endParaRPr>
          </a:p>
        </p:txBody>
      </p:sp>
      <p:sp>
        <p:nvSpPr>
          <p:cNvPr id="239624" name="Line 8"/>
          <p:cNvSpPr>
            <a:spLocks noChangeShapeType="1"/>
          </p:cNvSpPr>
          <p:nvPr/>
        </p:nvSpPr>
        <p:spPr bwMode="auto">
          <a:xfrm>
            <a:off x="2641601" y="3962400"/>
            <a:ext cx="868256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1800">
              <a:solidFill>
                <a:srgbClr val="000000"/>
              </a:solidFill>
            </a:endParaRPr>
          </a:p>
        </p:txBody>
      </p:sp>
    </p:spTree>
    <p:extLst>
      <p:ext uri="{BB962C8B-B14F-4D97-AF65-F5344CB8AC3E}">
        <p14:creationId xmlns:p14="http://schemas.microsoft.com/office/powerpoint/2010/main" val="3105209069"/>
      </p:ext>
    </p:extLst>
  </p:cSld>
  <p:clrMapOvr>
    <a:masterClrMapping/>
  </p:clrMapOvr>
  <p:transition spd="slow">
    <p:wipe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69C1A74-8AAB-428C-8DDC-FE00071F966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7011703"/>
      </p:ext>
    </p:extLst>
  </p:cSld>
  <p:clrMapOvr>
    <a:masterClrMapping/>
  </p:clrMapOvr>
  <p:transition spd="slow">
    <p:wipe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72A4A6-58D5-42CF-A788-DAD5FAEDCE9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0606578"/>
      </p:ext>
    </p:extLst>
  </p:cSld>
  <p:clrMapOvr>
    <a:masterClrMapping/>
  </p:clrMapOvr>
  <p:transition spd="slow">
    <p:wipe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3EC669E-19F8-4D46-B8DA-8BF9D655BC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3681127"/>
      </p:ext>
    </p:extLst>
  </p:cSld>
  <p:clrMapOvr>
    <a:masterClrMapping/>
  </p:clrMapOvr>
  <p:transition spd="slow">
    <p:wipe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6AA4120-4341-4F54-9694-FC469FAC4A3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4341546"/>
      </p:ext>
    </p:extLst>
  </p:cSld>
  <p:clrMapOvr>
    <a:masterClrMapping/>
  </p:clrMapOvr>
  <p:transition spd="slow">
    <p:wipe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E7585D8-BA82-4C5F-A314-1DAA1C262D1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2067876"/>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490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402B9795-92DC-40DC-A1CA-9A4B349D7824}" type="datetimeFigureOut">
              <a:rPr lang="en-US"/>
              <a:t>11/18/25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B60C07C-762F-47C2-A81A-7E9A793411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3409438"/>
      </p:ext>
    </p:extLst>
  </p:cSld>
  <p:clrMapOvr>
    <a:masterClrMapping/>
  </p:clrMapOvr>
  <p:transition spd="slow">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E97127-CA27-4BC6-BC6A-F8F8D09F2C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6458869"/>
      </p:ext>
    </p:extLst>
  </p:cSld>
  <p:clrMapOvr>
    <a:masterClrMapping/>
  </p:clrMapOvr>
  <p:transition spd="slow">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AD7C1F0-6823-4BAC-9FDA-AE73C50E47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9431095"/>
      </p:ext>
    </p:extLst>
  </p:cSld>
  <p:clrMapOvr>
    <a:masterClrMapping/>
  </p:clrMapOvr>
  <p:transition spd="slow">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AE6D0DB-19E5-4941-AC00-F49FE9A4E1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8429011"/>
      </p:ext>
    </p:extLst>
  </p:cSld>
  <p:clrMapOvr>
    <a:masterClrMapping/>
  </p:clrMapOvr>
  <p:transition spd="slow">
    <p:wipe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304C571-9FC2-414C-9349-12D21AC7A2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2979497"/>
      </p:ext>
    </p:extLst>
  </p:cSld>
  <p:clrMapOvr>
    <a:masterClrMapping/>
  </p:clrMapOvr>
  <p:transition spd="slow">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10972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41763"/>
            <a:ext cx="10972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5AD79D3D-4CCC-414C-95CE-AB21A86FEFF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555266"/>
      </p:ext>
    </p:extLst>
  </p:cSld>
  <p:clrMapOvr>
    <a:masterClrMapping/>
  </p:clrMapOvr>
  <p:transition spd="slow">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B5D6BC92-C743-49B8-9315-ACE1ADDA57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825853"/>
      </p:ext>
    </p:extLst>
  </p:cSld>
  <p:clrMapOvr>
    <a:masterClrMapping/>
  </p:clrMapOvr>
  <p:transition spd="slow">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00F19AF3-CE50-4EB0-BF8E-9AFECE107CF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2189181"/>
      </p:ext>
    </p:extLst>
  </p:cSld>
  <p:clrMapOvr>
    <a:masterClrMapping/>
  </p:clrMapOvr>
  <p:transition spd="slow">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889" y="2514601"/>
            <a:ext cx="880060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889" y="4777381"/>
            <a:ext cx="880060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BB15F490-5921-40DE-83DC-017252DD9036}" type="datetimeFigureOut">
              <a:rPr lang="en-US" smtClean="0">
                <a:solidFill>
                  <a:prstClr val="black">
                    <a:lumMod val="50000"/>
                    <a:lumOff val="50000"/>
                  </a:prstClr>
                </a:solidFill>
              </a:rPr>
              <a:pPr>
                <a:defRPr/>
              </a:pPr>
              <a:t>11/18/25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50000"/>
                  <a:lumOff val="50000"/>
                </a:prstClr>
              </a:solidFill>
            </a:endParaRPr>
          </a:p>
        </p:txBody>
      </p:sp>
      <p:sp>
        <p:nvSpPr>
          <p:cNvPr id="9" name="Freeform 8"/>
          <p:cNvSpPr/>
          <p:nvPr/>
        </p:nvSpPr>
        <p:spPr bwMode="auto">
          <a:xfrm>
            <a:off x="-42292" y="4321159"/>
            <a:ext cx="1860631"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564445" y="4529542"/>
            <a:ext cx="779971" cy="365125"/>
          </a:xfrm>
        </p:spPr>
        <p:txBody>
          <a:bodyPr/>
          <a:lstStyle/>
          <a:p>
            <a:pPr>
              <a:defRPr/>
            </a:pPr>
            <a:fld id="{D09E68A1-AE57-4DCA-B138-D7D880CA0F7B}"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5889171"/>
      </p:ext>
    </p:extLst>
  </p:cSld>
  <p:clrMapOvr>
    <a:masterClrMapping/>
  </p:clrMapOvr>
  <p:transition spd="slow">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3602" y="624110"/>
            <a:ext cx="87855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888" y="2133600"/>
            <a:ext cx="8789313"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F4BE911-C2F2-40AD-A3DF-2505841EAC19}" type="datetimeFigureOut">
              <a:rPr lang="en-US" smtClean="0">
                <a:solidFill>
                  <a:prstClr val="black">
                    <a:lumMod val="50000"/>
                    <a:lumOff val="50000"/>
                  </a:prstClr>
                </a:solidFill>
              </a:rPr>
              <a:pPr>
                <a:defRPr/>
              </a:pPr>
              <a:t>11/18/25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50000"/>
                  <a:lumOff val="50000"/>
                </a:prstClr>
              </a:solidFill>
            </a:endParaRP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C49B1CCF-FB34-4299-8270-BC45FD3FC948}"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134657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402B9795-92DC-40DC-A1CA-9A4B349D7824}" type="datetimeFigureOut">
              <a:rPr lang="en-US"/>
              <a:t>11/18/25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888" y="2074562"/>
            <a:ext cx="8789313"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888" y="3581400"/>
            <a:ext cx="8789313"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40E677B3-80BE-441E-A42B-3A2F4119D525}" type="datetimeFigureOut">
              <a:rPr lang="en-US" smtClean="0">
                <a:solidFill>
                  <a:prstClr val="black">
                    <a:lumMod val="50000"/>
                    <a:lumOff val="50000"/>
                  </a:prstClr>
                </a:solidFill>
              </a:rPr>
              <a:pPr>
                <a:defRPr/>
              </a:pPr>
              <a:t>11/18/25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50000"/>
                  <a:lumOff val="50000"/>
                </a:prstClr>
              </a:solidFill>
            </a:endParaRPr>
          </a:p>
        </p:txBody>
      </p:sp>
      <p:sp>
        <p:nvSpPr>
          <p:cNvPr id="11"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pPr>
              <a:defRPr/>
            </a:pPr>
            <a:fld id="{0D4F7C4E-64B7-48B3-BA6A-4FE817AB633E}"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861322658"/>
      </p:ext>
    </p:extLst>
  </p:cSld>
  <p:clrMapOvr>
    <a:masterClrMapping/>
  </p:clrMapOvr>
  <p:transition spd="slow">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889" y="2136707"/>
            <a:ext cx="4263375"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16410" y="2136707"/>
            <a:ext cx="4262791"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9"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681637" y="787784"/>
            <a:ext cx="779971" cy="365125"/>
          </a:xfrm>
        </p:spPr>
        <p:txBody>
          <a:bodyPr/>
          <a:lstStyle/>
          <a:p>
            <a:fld id="{53899BE1-5072-45CC-AA52-5FB47A7F4C6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85899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020469" y="2226626"/>
            <a:ext cx="38327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887" y="2802889"/>
            <a:ext cx="4263376"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1540" y="2223398"/>
            <a:ext cx="383098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11620" y="2799661"/>
            <a:ext cx="4260907"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9595A9C1-4CCF-4616-9B57-26E310291A07}" type="datetimeFigureOut">
              <a:rPr lang="en-US" smtClean="0">
                <a:solidFill>
                  <a:prstClr val="black">
                    <a:lumMod val="50000"/>
                    <a:lumOff val="50000"/>
                  </a:prstClr>
                </a:solidFill>
              </a:rPr>
              <a:pPr>
                <a:defRPr/>
              </a:pPr>
              <a:t>11/18/25</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lumMod val="50000"/>
                  <a:lumOff val="50000"/>
                </a:prstClr>
              </a:solidFill>
            </a:endParaRPr>
          </a:p>
        </p:txBody>
      </p:sp>
      <p:sp>
        <p:nvSpPr>
          <p:cNvPr id="11"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681637" y="787784"/>
            <a:ext cx="779971" cy="365125"/>
          </a:xfrm>
        </p:spPr>
        <p:txBody>
          <a:bodyPr/>
          <a:lstStyle/>
          <a:p>
            <a:pPr>
              <a:defRPr/>
            </a:pPr>
            <a:fld id="{A52B8AEB-F4C1-46CF-9192-36DFD787584B}"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779439304"/>
      </p:ext>
    </p:extLst>
  </p:cSld>
  <p:clrMapOvr>
    <a:masterClrMapping/>
  </p:clrMapOvr>
  <p:transition spd="slow">
    <p:wipe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93600" y="624110"/>
            <a:ext cx="87856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3B3F32F6-03E3-48DF-84C1-21E489B1259D}" type="datetimeFigureOut">
              <a:rPr lang="en-US" smtClean="0">
                <a:solidFill>
                  <a:prstClr val="black">
                    <a:lumMod val="50000"/>
                    <a:lumOff val="50000"/>
                  </a:prstClr>
                </a:solidFill>
              </a:rPr>
              <a:pPr>
                <a:defRPr/>
              </a:pPr>
              <a:t>11/18/25</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lumMod val="50000"/>
                  <a:lumOff val="50000"/>
                </a:prstClr>
              </a:solidFill>
            </a:endParaRPr>
          </a:p>
        </p:txBody>
      </p:sp>
      <p:sp>
        <p:nvSpPr>
          <p:cNvPr id="8"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5C45ADBA-FC92-4AB9-9E15-75AF218B95D7}"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810562819"/>
      </p:ext>
    </p:extLst>
  </p:cSld>
  <p:clrMapOvr>
    <a:masterClrMapping/>
  </p:clrMapOvr>
  <p:transition spd="slow">
    <p:wipe dir="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9E38B66-D793-4093-BC34-A8A70DEF56AF}" type="datetimeFigureOut">
              <a:rPr lang="en-US" smtClean="0">
                <a:solidFill>
                  <a:prstClr val="black">
                    <a:lumMod val="50000"/>
                    <a:lumOff val="50000"/>
                  </a:prstClr>
                </a:solidFill>
              </a:rPr>
              <a:pPr>
                <a:defRPr/>
              </a:pPr>
              <a:t>11/18/25</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lumMod val="50000"/>
                  <a:lumOff val="50000"/>
                </a:prstClr>
              </a:solidFill>
            </a:endParaRPr>
          </a:p>
        </p:txBody>
      </p:sp>
      <p:sp>
        <p:nvSpPr>
          <p:cNvPr id="6"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1E334A4E-0A1C-4022-8331-CA7AD75DCB65}"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379120256"/>
      </p:ext>
    </p:extLst>
  </p:cSld>
  <p:clrMapOvr>
    <a:masterClrMapping/>
  </p:clrMapOvr>
  <p:transition spd="slow">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887" y="446088"/>
            <a:ext cx="3506112"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4659" y="446090"/>
            <a:ext cx="5054541"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887" y="1598613"/>
            <a:ext cx="3506112"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C6DB540-44BD-47E1-B0BD-24095741FBF6}" type="datetimeFigureOut">
              <a:rPr lang="en-US" smtClean="0">
                <a:solidFill>
                  <a:prstClr val="black">
                    <a:lumMod val="50000"/>
                    <a:lumOff val="50000"/>
                  </a:prstClr>
                </a:solidFill>
              </a:rPr>
              <a:pPr>
                <a:defRPr/>
              </a:pPr>
              <a:t>11/18/25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lumMod val="50000"/>
                  <a:lumOff val="50000"/>
                </a:prstClr>
              </a:solidFill>
            </a:endParaRP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AD8AF24F-BE1F-46CD-9A29-F48502A9D5EF}"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469421929"/>
      </p:ext>
    </p:extLst>
  </p:cSld>
  <p:clrMapOvr>
    <a:masterClrMapping/>
  </p:clrMapOvr>
  <p:transition spd="slow">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888" y="4800600"/>
            <a:ext cx="8789313"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888" y="634965"/>
            <a:ext cx="8789313"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888" y="5367338"/>
            <a:ext cx="8789313"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53899BE1-5072-45CC-AA52-5FB47A7F4C6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19170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888" y="609600"/>
            <a:ext cx="8789313"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10"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53899BE1-5072-45CC-AA52-5FB47A7F4C6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11875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21296" y="3505200"/>
            <a:ext cx="7538517"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19"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53899BE1-5072-45CC-AA52-5FB47A7F4C6A}" type="slidenum">
              <a:rPr lang="en-US" altLang="en-US" smtClean="0">
                <a:solidFill>
                  <a:srgbClr val="000000"/>
                </a:solidFill>
              </a:rPr>
              <a:pPr/>
              <a:t>‹#›</a:t>
            </a:fld>
            <a:endParaRPr lang="en-US" altLang="en-US">
              <a:solidFill>
                <a:srgbClr val="000000"/>
              </a:solidFill>
            </a:endParaRPr>
          </a:p>
        </p:txBody>
      </p:sp>
      <p:sp>
        <p:nvSpPr>
          <p:cNvPr id="14" name="TextBox 13"/>
          <p:cNvSpPr txBox="1"/>
          <p:nvPr/>
        </p:nvSpPr>
        <p:spPr>
          <a:xfrm>
            <a:off x="2411089" y="648005"/>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0892711" y="290530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266137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888" y="2438402"/>
            <a:ext cx="8789313"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11"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53899BE1-5072-45CC-AA52-5FB47A7F4C6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0223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a:t>11/18/25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887" y="4343400"/>
            <a:ext cx="891772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887" y="5181600"/>
            <a:ext cx="891772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2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53899BE1-5072-45CC-AA52-5FB47A7F4C6A}" type="slidenum">
              <a:rPr lang="en-US" altLang="en-US" smtClean="0">
                <a:solidFill>
                  <a:srgbClr val="000000"/>
                </a:solidFill>
              </a:rPr>
              <a:pPr/>
              <a:t>‹#›</a:t>
            </a:fld>
            <a:endParaRPr lang="en-US" altLang="en-US">
              <a:solidFill>
                <a:srgbClr val="000000"/>
              </a:solidFill>
            </a:endParaRPr>
          </a:p>
        </p:txBody>
      </p:sp>
      <p:sp>
        <p:nvSpPr>
          <p:cNvPr id="11" name="TextBox 10"/>
          <p:cNvSpPr txBox="1"/>
          <p:nvPr/>
        </p:nvSpPr>
        <p:spPr>
          <a:xfrm>
            <a:off x="2411089" y="648005"/>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10892711" y="290530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361961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888" y="627407"/>
            <a:ext cx="8789312"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888" y="4343400"/>
            <a:ext cx="878931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53899BE1-5072-45CC-AA52-5FB47A7F4C6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2663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7D2DD3B-1017-45C5-B66E-A6C5EC8D00CA}" type="datetimeFigureOut">
              <a:rPr lang="en-US" smtClean="0">
                <a:solidFill>
                  <a:prstClr val="black">
                    <a:lumMod val="50000"/>
                    <a:lumOff val="50000"/>
                  </a:prstClr>
                </a:solidFill>
              </a:rPr>
              <a:pPr>
                <a:defRPr/>
              </a:pPr>
              <a:t>11/18/25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50000"/>
                  <a:lumOff val="50000"/>
                </a:prstClr>
              </a:solidFill>
            </a:endParaRP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1C6B1310-873E-4230-ADD7-BB35E4EB2BFB}"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802785666"/>
      </p:ext>
    </p:extLst>
  </p:cSld>
  <p:clrMapOvr>
    <a:masterClrMapping/>
  </p:clrMapOvr>
  <p:transition spd="slow">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71380" y="627407"/>
            <a:ext cx="2208176"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888" y="627407"/>
            <a:ext cx="6288464"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63A2321E-1EED-42F8-8267-B8C58FBE8D89}" type="datetimeFigureOut">
              <a:rPr lang="en-US" smtClean="0">
                <a:solidFill>
                  <a:prstClr val="black">
                    <a:lumMod val="50000"/>
                    <a:lumOff val="50000"/>
                  </a:prstClr>
                </a:solidFill>
              </a:rPr>
              <a:pPr>
                <a:defRPr/>
              </a:pPr>
              <a:t>11/18/25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50000"/>
                  <a:lumOff val="50000"/>
                </a:prstClr>
              </a:solidFill>
            </a:endParaRP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3381DC03-5CC4-42A9-9D95-56B1206A3BED}"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043164563"/>
      </p:ext>
    </p:extLst>
  </p:cSld>
  <p:clrMapOvr>
    <a:masterClrMapping/>
  </p:clrMapOvr>
  <p:transition spd="slow">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 name="Subtitle 2"/>
          <p:cNvSpPr>
            <a:spLocks noGrp="1"/>
          </p:cNvSpPr>
          <p:nvPr>
            <p:ph type="subTitle" idx="1"/>
          </p:nvPr>
        </p:nvSpPr>
        <p:spPr>
          <a:xfrm>
            <a:off x="1965061" y="5052547"/>
            <a:ext cx="7516015"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1090110" y="3132291"/>
            <a:ext cx="9567135"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fld id="{BB15F490-5921-40DE-83DC-017252DD9036}"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D09E68A1-AE57-4DCA-B138-D7D880CA0F7B}"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46546730"/>
      </p:ext>
    </p:extLst>
  </p:cSld>
  <p:clrMapOvr>
    <a:masterClrMapping/>
  </p:clrMapOvr>
  <p:transition spd="slow">
    <p:wipe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fld id="{5FCF74D7-C078-4250-9834-AAB0FA7D2AE6}"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6"/>
          </p:nvPr>
        </p:nvSpPr>
        <p:spPr/>
        <p:txBody>
          <a:bodyPr/>
          <a:lstStyle>
            <a:lvl1pPr>
              <a:defRPr/>
            </a:lvl1pPr>
          </a:lstStyle>
          <a:p>
            <a:pPr>
              <a:defRPr/>
            </a:pPr>
            <a:fld id="{FF162B57-71DF-42DC-A1CB-B90F5B7205A5}"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82032681"/>
      </p:ext>
    </p:extLst>
  </p:cSld>
  <p:clrMapOvr>
    <a:masterClrMapping/>
  </p:clrMapOvr>
  <p:transition spd="slow">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endParaRPr>
          </a:p>
        </p:txBody>
      </p:sp>
      <p:sp>
        <p:nvSpPr>
          <p:cNvPr id="6" name="Rectangle 8"/>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Title 1"/>
          <p:cNvSpPr>
            <a:spLocks noGrp="1"/>
          </p:cNvSpPr>
          <p:nvPr>
            <p:ph type="title"/>
          </p:nvPr>
        </p:nvSpPr>
        <p:spPr>
          <a:xfrm>
            <a:off x="2710927" y="2172648"/>
            <a:ext cx="795555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5" y="4607512"/>
            <a:ext cx="7960660"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p:cNvSpPr>
            <a:spLocks noGrp="1"/>
          </p:cNvSpPr>
          <p:nvPr>
            <p:ph type="dt" sz="half" idx="10"/>
          </p:nvPr>
        </p:nvSpPr>
        <p:spPr/>
        <p:txBody>
          <a:bodyPr/>
          <a:lstStyle>
            <a:lvl1pPr>
              <a:defRPr/>
            </a:lvl1pPr>
          </a:lstStyle>
          <a:p>
            <a:pPr>
              <a:defRPr/>
            </a:pPr>
            <a:fld id="{40E677B3-80BE-441E-A42B-3A2F4119D525}"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0D4F7C4E-64B7-48B3-BA6A-4FE817AB633E}"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853952661"/>
      </p:ext>
    </p:extLst>
  </p:cSld>
  <p:clrMapOvr>
    <a:masterClrMapping/>
  </p:clrMapOvr>
  <p:transition spd="slow">
    <p:wipe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fld id="{3FB4FB53-AB6A-4093-B210-FABD2FFE40E8}"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7"/>
          </p:nvPr>
        </p:nvSpPr>
        <p:spPr/>
        <p:txBody>
          <a:bodyPr/>
          <a:lstStyle>
            <a:lvl1pPr>
              <a:defRPr/>
            </a:lvl1pPr>
          </a:lstStyle>
          <a:p>
            <a:pPr>
              <a:defRPr/>
            </a:pPr>
            <a:fld id="{7D09839D-8957-4FDD-9AC2-67D1A47083F7}"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542391207"/>
      </p:ext>
    </p:extLst>
  </p:cSld>
  <p:clrMapOvr>
    <a:masterClrMapping/>
  </p:clrMapOvr>
  <p:transition spd="slow">
    <p:wipe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4"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9595A9C1-4CCF-4616-9B57-26E310291A07}"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52B8AEB-F4C1-46CF-9192-36DFD787584B}"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968937414"/>
      </p:ext>
    </p:extLst>
  </p:cSld>
  <p:clrMapOvr>
    <a:masterClrMapping/>
  </p:clrMapOvr>
  <p:transition spd="slow">
    <p:wipe dir="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3B3F32F6-03E3-48DF-84C1-21E489B1259D}"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C45ADBA-FC92-4AB9-9E15-75AF218B95D7}"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074728215"/>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11/18/25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9E38B66-D793-4093-BC34-A8A70DEF56AF}"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E334A4E-0A1C-4022-8331-CA7AD75DCB65}"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883744348"/>
      </p:ext>
    </p:extLst>
  </p:cSld>
  <p:clrMapOvr>
    <a:masterClrMapping/>
  </p:clrMapOvr>
  <p:transition spd="slow">
    <p:wipe dir="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5" y="2209802"/>
            <a:ext cx="4848113"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9" y="731521"/>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5" y="3497803"/>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C6DB540-44BD-47E1-B0BD-24095741FBF6}"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D8AF24F-BE1F-46CD-9A29-F48502A9D5EF}"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673436395"/>
      </p:ext>
    </p:extLst>
  </p:cSld>
  <p:clrMapOvr>
    <a:masterClrMapping/>
  </p:clrMapOvr>
  <p:transition spd="slow">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endParaRPr>
          </a:p>
        </p:txBody>
      </p:sp>
      <p:sp>
        <p:nvSpPr>
          <p:cNvPr id="7" name="Rectangle 9"/>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0517" y="1010487"/>
            <a:ext cx="4925487"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69692" y="4464421"/>
            <a:ext cx="8511385" cy="1143000"/>
          </a:xfrm>
        </p:spPr>
        <p:txBody>
          <a:bodyPr anchor="b"/>
          <a:lstStyle>
            <a:lvl1pPr algn="l">
              <a:defRPr sz="4600" b="1"/>
            </a:lvl1pPr>
          </a:lstStyle>
          <a:p>
            <a:r>
              <a:rPr lang="en-US"/>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fld id="{5405DAB5-7592-4616-8BDA-1D270C602157}"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1" name="Slide Number Placeholder 6"/>
          <p:cNvSpPr>
            <a:spLocks noGrp="1"/>
          </p:cNvSpPr>
          <p:nvPr>
            <p:ph type="sldNum" sz="quarter" idx="12"/>
          </p:nvPr>
        </p:nvSpPr>
        <p:spPr/>
        <p:txBody>
          <a:bodyPr/>
          <a:lstStyle>
            <a:lvl1pPr>
              <a:defRPr/>
            </a:lvl1pPr>
          </a:lstStyle>
          <a:p>
            <a:pPr>
              <a:defRPr/>
            </a:pPr>
            <a:fld id="{CDD1F080-EC3E-4CD7-85C9-77BD1571315A}"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170834387"/>
      </p:ext>
    </p:extLst>
  </p:cSld>
  <p:clrMapOvr>
    <a:masterClrMapping/>
  </p:clrMapOvr>
  <p:transition spd="slow">
    <p:wipe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7D2DD3B-1017-45C5-B66E-A6C5EC8D00CA}"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C6B1310-873E-4230-ADD7-BB35E4EB2BFB}"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656684309"/>
      </p:ext>
    </p:extLst>
  </p:cSld>
  <p:clrMapOvr>
    <a:masterClrMapping/>
  </p:clrMapOvr>
  <p:transition spd="slow">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5" y="376518"/>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3" y="731521"/>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3A2321E-1EED-42F8-8267-B8C58FBE8D89}"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81DC03-5CC4-42A9-9D95-56B1206A3BED}"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528189244"/>
      </p:ext>
    </p:extLst>
  </p:cSld>
  <p:clrMapOvr>
    <a:masterClrMapping/>
  </p:clrMapOvr>
  <p:transition spd="slow">
    <p:wipe dir="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D792B1F-855B-FC83-1023-94C0976E9848}"/>
              </a:ext>
              <a:ext uri="{C183D7F6-B498-43B3-948B-1728B52AA6E4}">
                <adec:decorative xmlns:adec="http://schemas.microsoft.com/office/drawing/2017/decorative" val="1"/>
              </a:ext>
            </a:extLst>
          </p:cNvPr>
          <p:cNvSpPr/>
          <p:nvPr userDrawn="1"/>
        </p:nvSpPr>
        <p:spPr>
          <a:xfrm>
            <a:off x="7443266" y="1841812"/>
            <a:ext cx="4748735"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EF359D7C-AC03-77FE-CA1D-B96B46B08D16}"/>
              </a:ext>
              <a:ext uri="{C183D7F6-B498-43B3-948B-1728B52AA6E4}">
                <adec:decorative xmlns:adec="http://schemas.microsoft.com/office/drawing/2017/decorative" val="1"/>
              </a:ext>
            </a:extLst>
          </p:cNvPr>
          <p:cNvSpPr/>
          <p:nvPr userDrawn="1"/>
        </p:nvSpPr>
        <p:spPr>
          <a:xfrm rot="5400000">
            <a:off x="6993339" y="2334664"/>
            <a:ext cx="2225673" cy="700739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4" name="Freeform: Shape 33">
            <a:extLst>
              <a:ext uri="{FF2B5EF4-FFF2-40B4-BE49-F238E27FC236}">
                <a16:creationId xmlns:a16="http://schemas.microsoft.com/office/drawing/2014/main" id="{C9AA487F-3729-4692-1A21-35558A2D840B}"/>
              </a:ext>
              <a:ext uri="{C183D7F6-B498-43B3-948B-1728B52AA6E4}">
                <adec:decorative xmlns:adec="http://schemas.microsoft.com/office/drawing/2017/decorative" val="1"/>
              </a:ext>
            </a:extLst>
          </p:cNvPr>
          <p:cNvSpPr/>
          <p:nvPr userDrawn="1"/>
        </p:nvSpPr>
        <p:spPr>
          <a:xfrm>
            <a:off x="1" y="0"/>
            <a:ext cx="5880649"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84B8E19A-569B-855B-EBF8-C02F2998ABC8}"/>
              </a:ext>
              <a:ext uri="{C183D7F6-B498-43B3-948B-1728B52AA6E4}">
                <adec:decorative xmlns:adec="http://schemas.microsoft.com/office/drawing/2017/decorative" val="1"/>
              </a:ext>
            </a:extLst>
          </p:cNvPr>
          <p:cNvSpPr/>
          <p:nvPr userDrawn="1"/>
        </p:nvSpPr>
        <p:spPr>
          <a:xfrm>
            <a:off x="1" y="-1"/>
            <a:ext cx="5137691"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124287"/>
            <a:ext cx="9144000" cy="3385676"/>
          </a:xfrm>
        </p:spPr>
        <p:txBody>
          <a:bodyPr anchor="b"/>
          <a:lstStyle>
            <a:lvl1pPr algn="ctr">
              <a:defRPr sz="6000"/>
            </a:lvl1pPr>
          </a:lstStyle>
          <a:p>
            <a:r>
              <a:rPr lang="en-US" dirty="0"/>
              <a:t>click to add title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hasCustomPrompt="1"/>
          </p:nvPr>
        </p:nvSpPr>
        <p:spPr>
          <a:xfrm>
            <a:off x="1524000" y="3543045"/>
            <a:ext cx="9144000" cy="836797"/>
          </a:xfrm>
        </p:spPr>
        <p:txBody>
          <a:bodyPr anchor="ctr" anchorCtr="0">
            <a:noAutofit/>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36340139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bg2"/>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D8C351DE-CA9A-93E5-2E6E-0921FA2D688A}"/>
              </a:ext>
              <a:ext uri="{C183D7F6-B498-43B3-948B-1728B52AA6E4}">
                <adec:decorative xmlns:adec="http://schemas.microsoft.com/office/drawing/2017/decorative" val="1"/>
              </a:ext>
            </a:extLst>
          </p:cNvPr>
          <p:cNvSpPr/>
          <p:nvPr userDrawn="1"/>
        </p:nvSpPr>
        <p:spPr>
          <a:xfrm>
            <a:off x="0" y="0"/>
            <a:ext cx="7067730" cy="6858000"/>
          </a:xfrm>
          <a:custGeom>
            <a:avLst/>
            <a:gdLst>
              <a:gd name="connsiteX0" fmla="*/ 0 w 7067730"/>
              <a:gd name="connsiteY0" fmla="*/ 0 h 6858000"/>
              <a:gd name="connsiteX1" fmla="*/ 5624908 w 7067730"/>
              <a:gd name="connsiteY1" fmla="*/ 0 h 6858000"/>
              <a:gd name="connsiteX2" fmla="*/ 5747835 w 7067730"/>
              <a:gd name="connsiteY2" fmla="*/ 66359 h 6858000"/>
              <a:gd name="connsiteX3" fmla="*/ 6800990 w 7067730"/>
              <a:gd name="connsiteY3" fmla="*/ 1269725 h 6858000"/>
              <a:gd name="connsiteX4" fmla="*/ 6967801 w 7067730"/>
              <a:gd name="connsiteY4" fmla="*/ 3184523 h 6858000"/>
              <a:gd name="connsiteX5" fmla="*/ 5549878 w 7067730"/>
              <a:gd name="connsiteY5" fmla="*/ 4821851 h 6858000"/>
              <a:gd name="connsiteX6" fmla="*/ 4818374 w 7067730"/>
              <a:gd name="connsiteY6" fmla="*/ 5001158 h 6858000"/>
              <a:gd name="connsiteX7" fmla="*/ 3297849 w 7067730"/>
              <a:gd name="connsiteY7" fmla="*/ 5605778 h 6858000"/>
              <a:gd name="connsiteX8" fmla="*/ 2299274 w 7067730"/>
              <a:gd name="connsiteY8" fmla="*/ 6672529 h 6858000"/>
              <a:gd name="connsiteX9" fmla="*/ 2190713 w 7067730"/>
              <a:gd name="connsiteY9" fmla="*/ 6840787 h 6858000"/>
              <a:gd name="connsiteX10" fmla="*/ 2180046 w 7067730"/>
              <a:gd name="connsiteY10" fmla="*/ 6858000 h 6858000"/>
              <a:gd name="connsiteX11" fmla="*/ 0 w 706773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67730" h="6858000">
                <a:moveTo>
                  <a:pt x="0" y="0"/>
                </a:moveTo>
                <a:lnTo>
                  <a:pt x="5624908" y="0"/>
                </a:lnTo>
                <a:lnTo>
                  <a:pt x="5747835" y="66359"/>
                </a:lnTo>
                <a:cubicBezTo>
                  <a:pt x="6191694" y="338566"/>
                  <a:pt x="6550372" y="730462"/>
                  <a:pt x="6800990" y="1269725"/>
                </a:cubicBezTo>
                <a:cubicBezTo>
                  <a:pt x="7073654" y="1856367"/>
                  <a:pt x="7151634" y="2496371"/>
                  <a:pt x="6967801" y="3184523"/>
                </a:cubicBezTo>
                <a:cubicBezTo>
                  <a:pt x="6752318" y="3991449"/>
                  <a:pt x="6266657" y="4528124"/>
                  <a:pt x="5549878" y="4821851"/>
                </a:cubicBezTo>
                <a:cubicBezTo>
                  <a:pt x="5310251" y="4920015"/>
                  <a:pt x="5064169" y="4955733"/>
                  <a:pt x="4818374" y="5001158"/>
                </a:cubicBezTo>
                <a:cubicBezTo>
                  <a:pt x="4287053" y="5099178"/>
                  <a:pt x="3773566" y="5274085"/>
                  <a:pt x="3297849" y="5605778"/>
                </a:cubicBezTo>
                <a:cubicBezTo>
                  <a:pt x="2897243" y="5884873"/>
                  <a:pt x="2575429" y="6252666"/>
                  <a:pt x="2299274" y="6672529"/>
                </a:cubicBezTo>
                <a:cubicBezTo>
                  <a:pt x="2260727" y="6731138"/>
                  <a:pt x="2224651" y="6787110"/>
                  <a:pt x="2190713" y="6840787"/>
                </a:cubicBezTo>
                <a:lnTo>
                  <a:pt x="218004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5" name="Freeform: Shape 24">
            <a:extLst>
              <a:ext uri="{FF2B5EF4-FFF2-40B4-BE49-F238E27FC236}">
                <a16:creationId xmlns:a16="http://schemas.microsoft.com/office/drawing/2014/main" id="{070813B7-403A-9A3E-5E5C-44C1680DE4C3}"/>
              </a:ext>
              <a:ext uri="{C183D7F6-B498-43B3-948B-1728B52AA6E4}">
                <adec:decorative xmlns:adec="http://schemas.microsoft.com/office/drawing/2017/decorative" val="1"/>
              </a:ext>
            </a:extLst>
          </p:cNvPr>
          <p:cNvSpPr/>
          <p:nvPr userDrawn="1"/>
        </p:nvSpPr>
        <p:spPr>
          <a:xfrm>
            <a:off x="0" y="180445"/>
            <a:ext cx="5327858" cy="3001484"/>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2" name="Freeform: Shape 11">
            <a:extLst>
              <a:ext uri="{FF2B5EF4-FFF2-40B4-BE49-F238E27FC236}">
                <a16:creationId xmlns:a16="http://schemas.microsoft.com/office/drawing/2014/main" id="{7A7BB3C1-4B05-D5B3-C61C-1CD390CEEF2B}"/>
              </a:ext>
              <a:ext uri="{C183D7F6-B498-43B3-948B-1728B52AA6E4}">
                <adec:decorative xmlns:adec="http://schemas.microsoft.com/office/drawing/2017/decorative" val="1"/>
              </a:ext>
            </a:extLst>
          </p:cNvPr>
          <p:cNvSpPr/>
          <p:nvPr userDrawn="1"/>
        </p:nvSpPr>
        <p:spPr>
          <a:xfrm>
            <a:off x="1798383"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6" name="Freeform: Shape 25">
            <a:extLst>
              <a:ext uri="{FF2B5EF4-FFF2-40B4-BE49-F238E27FC236}">
                <a16:creationId xmlns:a16="http://schemas.microsoft.com/office/drawing/2014/main" id="{CE6955A7-F39A-1FBB-FF32-C6F0E3289273}"/>
              </a:ext>
              <a:ext uri="{C183D7F6-B498-43B3-948B-1728B52AA6E4}">
                <adec:decorative xmlns:adec="http://schemas.microsoft.com/office/drawing/2017/decorative" val="1"/>
              </a:ext>
            </a:extLst>
          </p:cNvPr>
          <p:cNvSpPr/>
          <p:nvPr userDrawn="1"/>
        </p:nvSpPr>
        <p:spPr>
          <a:xfrm>
            <a:off x="-10954"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704384" y="1170432"/>
            <a:ext cx="6229530" cy="2442780"/>
          </a:xfrm>
        </p:spPr>
        <p:txBody>
          <a:bodyPr anchor="b" anchorCtr="0"/>
          <a:lstStyle>
            <a:lvl1pPr algn="ctr">
              <a:defRPr>
                <a:solidFill>
                  <a:schemeClr val="accent1"/>
                </a:solidFill>
              </a:defRPr>
            </a:lvl1pPr>
          </a:lstStyle>
          <a:p>
            <a:r>
              <a:rPr lang="en-US" dirty="0"/>
              <a:t>click to add title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hasCustomPrompt="1"/>
          </p:nvPr>
        </p:nvSpPr>
        <p:spPr>
          <a:xfrm>
            <a:off x="7790688" y="1170432"/>
            <a:ext cx="4133088" cy="4351338"/>
          </a:xfrm>
        </p:spPr>
        <p:txBody>
          <a:bodyPr/>
          <a:lstStyle>
            <a:lvl1pPr marL="0" indent="0" algn="r">
              <a:buNone/>
              <a:defRPr sz="2400" cap="all" baseline="0"/>
            </a:lvl1pPr>
            <a:lvl2pPr marL="457200" indent="0" algn="r">
              <a:buNone/>
              <a:defRPr sz="1800">
                <a:latin typeface="+mj-lt"/>
              </a:defRPr>
            </a:lvl2pPr>
            <a:lvl3pPr marL="914400" indent="0" algn="r">
              <a:buNone/>
              <a:defRPr/>
            </a:lvl3pPr>
            <a:lvl4pPr marL="1371600" indent="0" algn="r">
              <a:buNone/>
              <a:defRPr/>
            </a:lvl4pPr>
            <a:lvl5pPr marL="1828800" indent="0" algn="r">
              <a:buNone/>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4465726"/>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82296"/>
            <a:ext cx="6502620" cy="1298448"/>
          </a:xfrm>
        </p:spPr>
        <p:txBody>
          <a:bodyPr anchor="b"/>
          <a:lstStyle>
            <a:lvl1pPr>
              <a:defRPr sz="4800"/>
            </a:lvl1pPr>
          </a:lstStyle>
          <a:p>
            <a:r>
              <a:rPr lang="en-US" dirty="0"/>
              <a:t>click to add title</a:t>
            </a: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hasCustomPrompt="1"/>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pic>
        <p:nvPicPr>
          <p:cNvPr id="9" name="Picture 8">
            <a:extLst>
              <a:ext uri="{FF2B5EF4-FFF2-40B4-BE49-F238E27FC236}">
                <a16:creationId xmlns:a16="http://schemas.microsoft.com/office/drawing/2014/main" id="{B5ED90D1-D640-D115-6711-35DE812FC014}"/>
              </a:ext>
              <a:ext uri="{C183D7F6-B498-43B3-948B-1728B52AA6E4}">
                <adec:decorative xmlns:adec="http://schemas.microsoft.com/office/drawing/2017/decorative" val="1"/>
              </a:ext>
            </a:extLst>
          </p:cNvPr>
          <p:cNvPicPr>
            <a:picLocks noChangeAspect="1"/>
          </p:cNvPicPr>
          <p:nvPr userDrawn="1"/>
        </p:nvPicPr>
        <p:blipFill rotWithShape="1">
          <a:blip r:embed="rId2">
            <a:alphaModFix/>
          </a:blip>
          <a:srcRect r="30186" b="9728"/>
          <a:stretch/>
        </p:blipFill>
        <p:spPr>
          <a:xfrm>
            <a:off x="6768197" y="1316481"/>
            <a:ext cx="4727117" cy="4998132"/>
          </a:xfrm>
          <a:prstGeom prst="rect">
            <a:avLst/>
          </a:prstGeom>
        </p:spPr>
      </p:pic>
      <p:sp>
        <p:nvSpPr>
          <p:cNvPr id="18" name="Freeform: Shape 17">
            <a:extLst>
              <a:ext uri="{FF2B5EF4-FFF2-40B4-BE49-F238E27FC236}">
                <a16:creationId xmlns:a16="http://schemas.microsoft.com/office/drawing/2014/main" id="{F8D9EAE4-01F5-6C99-C91E-BF0FD0CD1CEF}"/>
              </a:ext>
              <a:ext uri="{C183D7F6-B498-43B3-948B-1728B52AA6E4}">
                <adec:decorative xmlns:adec="http://schemas.microsoft.com/office/drawing/2017/decorative" val="1"/>
              </a:ext>
            </a:extLst>
          </p:cNvPr>
          <p:cNvSpPr/>
          <p:nvPr userDrawn="1"/>
        </p:nvSpPr>
        <p:spPr>
          <a:xfrm>
            <a:off x="7078692" y="1"/>
            <a:ext cx="5113309" cy="6162929"/>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7815470" y="0"/>
            <a:ext cx="4376530" cy="6018401"/>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t">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19095228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C82EFE5-7A60-2728-921A-D2048AD6BF65}"/>
              </a:ext>
              <a:ext uri="{C183D7F6-B498-43B3-948B-1728B52AA6E4}">
                <adec:decorative xmlns:adec="http://schemas.microsoft.com/office/drawing/2017/decorative" val="1"/>
              </a:ext>
            </a:extLst>
          </p:cNvPr>
          <p:cNvGrpSpPr/>
          <p:nvPr userDrawn="1"/>
        </p:nvGrpSpPr>
        <p:grpSpPr>
          <a:xfrm>
            <a:off x="1" y="0"/>
            <a:ext cx="12207710" cy="6919556"/>
            <a:chOff x="1" y="0"/>
            <a:chExt cx="12207710" cy="6919556"/>
          </a:xfrm>
        </p:grpSpPr>
        <p:sp>
          <p:nvSpPr>
            <p:cNvPr id="25" name="Freeform: Shape 24">
              <a:extLst>
                <a:ext uri="{FF2B5EF4-FFF2-40B4-BE49-F238E27FC236}">
                  <a16:creationId xmlns:a16="http://schemas.microsoft.com/office/drawing/2014/main" id="{D6B97A1A-D605-738D-8C08-D97B3BBB5274}"/>
                </a:ext>
                <a:ext uri="{C183D7F6-B498-43B3-948B-1728B52AA6E4}">
                  <adec:decorative xmlns:adec="http://schemas.microsoft.com/office/drawing/2017/decorative" val="1"/>
                </a:ext>
              </a:extLst>
            </p:cNvPr>
            <p:cNvSpPr/>
            <p:nvPr userDrawn="1"/>
          </p:nvSpPr>
          <p:spPr>
            <a:xfrm>
              <a:off x="1" y="1454554"/>
              <a:ext cx="7279953" cy="5403446"/>
            </a:xfrm>
            <a:custGeom>
              <a:avLst/>
              <a:gdLst>
                <a:gd name="connsiteX0" fmla="*/ 2849225 w 7279953"/>
                <a:gd name="connsiteY0" fmla="*/ 1991 h 5403446"/>
                <a:gd name="connsiteX1" fmla="*/ 5787175 w 7279953"/>
                <a:gd name="connsiteY1" fmla="*/ 802235 h 5403446"/>
                <a:gd name="connsiteX2" fmla="*/ 7222098 w 7279953"/>
                <a:gd name="connsiteY2" fmla="*/ 5257058 h 5403446"/>
                <a:gd name="connsiteX3" fmla="*/ 7198134 w 7279953"/>
                <a:gd name="connsiteY3" fmla="*/ 5403446 h 5403446"/>
                <a:gd name="connsiteX4" fmla="*/ 0 w 7279953"/>
                <a:gd name="connsiteY4" fmla="*/ 5403446 h 5403446"/>
                <a:gd name="connsiteX5" fmla="*/ 0 w 7279953"/>
                <a:gd name="connsiteY5" fmla="*/ 593527 h 5403446"/>
                <a:gd name="connsiteX6" fmla="*/ 151492 w 7279953"/>
                <a:gd name="connsiteY6" fmla="*/ 533307 h 5403446"/>
                <a:gd name="connsiteX7" fmla="*/ 2849225 w 7279953"/>
                <a:gd name="connsiteY7" fmla="*/ 1991 h 540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9953" h="5403446">
                  <a:moveTo>
                    <a:pt x="2849225" y="1991"/>
                  </a:moveTo>
                  <a:cubicBezTo>
                    <a:pt x="3990388" y="-25010"/>
                    <a:pt x="5049890" y="221659"/>
                    <a:pt x="5787175" y="802235"/>
                  </a:cubicBezTo>
                  <a:cubicBezTo>
                    <a:pt x="6927689" y="1700322"/>
                    <a:pt x="7466345" y="3530716"/>
                    <a:pt x="7222098" y="5257058"/>
                  </a:cubicBezTo>
                  <a:lnTo>
                    <a:pt x="7198134" y="5403446"/>
                  </a:lnTo>
                  <a:lnTo>
                    <a:pt x="0" y="5403446"/>
                  </a:lnTo>
                  <a:lnTo>
                    <a:pt x="0" y="593527"/>
                  </a:lnTo>
                  <a:lnTo>
                    <a:pt x="151492" y="533307"/>
                  </a:lnTo>
                  <a:cubicBezTo>
                    <a:pt x="1024681" y="209544"/>
                    <a:pt x="1961653" y="22991"/>
                    <a:pt x="2849225" y="1991"/>
                  </a:cubicBezTo>
                  <a:close/>
                </a:path>
              </a:pathLst>
            </a:custGeom>
            <a:solidFill>
              <a:schemeClr val="accent2">
                <a:lumMod val="75000"/>
                <a:alpha val="58000"/>
              </a:schemeClr>
            </a:solidFill>
            <a:ln w="377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id="{1CC49F1D-4E95-A334-0DE1-5115637E40AF}"/>
                </a:ext>
                <a:ext uri="{C183D7F6-B498-43B3-948B-1728B52AA6E4}">
                  <adec:decorative xmlns:adec="http://schemas.microsoft.com/office/drawing/2017/decorative" val="1"/>
                </a:ext>
              </a:extLst>
            </p:cNvPr>
            <p:cNvSpPr/>
            <p:nvPr userDrawn="1"/>
          </p:nvSpPr>
          <p:spPr>
            <a:xfrm>
              <a:off x="1" y="1"/>
              <a:ext cx="5306847" cy="4114703"/>
            </a:xfrm>
            <a:custGeom>
              <a:avLst/>
              <a:gdLst>
                <a:gd name="connsiteX0" fmla="*/ 1128214 w 5306847"/>
                <a:gd name="connsiteY0" fmla="*/ 3116019 h 4114703"/>
                <a:gd name="connsiteX1" fmla="*/ 835809 w 5306847"/>
                <a:gd name="connsiteY1" fmla="*/ 3193860 h 4114703"/>
                <a:gd name="connsiteX2" fmla="*/ 1244658 w 5306847"/>
                <a:gd name="connsiteY2" fmla="*/ 3132653 h 4114703"/>
                <a:gd name="connsiteX3" fmla="*/ 1128214 w 5306847"/>
                <a:gd name="connsiteY3" fmla="*/ 3116019 h 4114703"/>
                <a:gd name="connsiteX4" fmla="*/ 593382 w 5306847"/>
                <a:gd name="connsiteY4" fmla="*/ 3062082 h 4114703"/>
                <a:gd name="connsiteX5" fmla="*/ 746859 w 5306847"/>
                <a:gd name="connsiteY5" fmla="*/ 3073079 h 4114703"/>
                <a:gd name="connsiteX6" fmla="*/ 593382 w 5306847"/>
                <a:gd name="connsiteY6" fmla="*/ 3062082 h 4114703"/>
                <a:gd name="connsiteX7" fmla="*/ 0 w 5306847"/>
                <a:gd name="connsiteY7" fmla="*/ 2705805 h 4114703"/>
                <a:gd name="connsiteX8" fmla="*/ 793045 w 5306847"/>
                <a:gd name="connsiteY8" fmla="*/ 2775067 h 4114703"/>
                <a:gd name="connsiteX9" fmla="*/ 1031840 w 5306847"/>
                <a:gd name="connsiteY9" fmla="*/ 2810847 h 4114703"/>
                <a:gd name="connsiteX10" fmla="*/ 1026371 w 5306847"/>
                <a:gd name="connsiteY10" fmla="*/ 2848980 h 4114703"/>
                <a:gd name="connsiteX11" fmla="*/ 59068 w 5306847"/>
                <a:gd name="connsiteY11" fmla="*/ 2811901 h 4114703"/>
                <a:gd name="connsiteX12" fmla="*/ 50283 w 5306847"/>
                <a:gd name="connsiteY12" fmla="*/ 2852290 h 4114703"/>
                <a:gd name="connsiteX13" fmla="*/ 316347 w 5306847"/>
                <a:gd name="connsiteY13" fmla="*/ 2928972 h 4114703"/>
                <a:gd name="connsiteX14" fmla="*/ 1075878 w 5306847"/>
                <a:gd name="connsiteY14" fmla="*/ 2984948 h 4114703"/>
                <a:gd name="connsiteX15" fmla="*/ 1383585 w 5306847"/>
                <a:gd name="connsiteY15" fmla="*/ 2941791 h 4114703"/>
                <a:gd name="connsiteX16" fmla="*/ 1495153 w 5306847"/>
                <a:gd name="connsiteY16" fmla="*/ 3004988 h 4114703"/>
                <a:gd name="connsiteX17" fmla="*/ 1311595 w 5306847"/>
                <a:gd name="connsiteY17" fmla="*/ 3096004 h 4114703"/>
                <a:gd name="connsiteX18" fmla="*/ 1793219 w 5306847"/>
                <a:gd name="connsiteY18" fmla="*/ 3146904 h 4114703"/>
                <a:gd name="connsiteX19" fmla="*/ 1246095 w 5306847"/>
                <a:gd name="connsiteY19" fmla="*/ 3233913 h 4114703"/>
                <a:gd name="connsiteX20" fmla="*/ 1243573 w 5306847"/>
                <a:gd name="connsiteY20" fmla="*/ 3281681 h 4114703"/>
                <a:gd name="connsiteX21" fmla="*/ 1569927 w 5306847"/>
                <a:gd name="connsiteY21" fmla="*/ 3348255 h 4114703"/>
                <a:gd name="connsiteX22" fmla="*/ 1898220 w 5306847"/>
                <a:gd name="connsiteY22" fmla="*/ 3518678 h 4114703"/>
                <a:gd name="connsiteX23" fmla="*/ 1379583 w 5306847"/>
                <a:gd name="connsiteY23" fmla="*/ 3393314 h 4114703"/>
                <a:gd name="connsiteX24" fmla="*/ 1365854 w 5306847"/>
                <a:gd name="connsiteY24" fmla="*/ 3430365 h 4114703"/>
                <a:gd name="connsiteX25" fmla="*/ 1899877 w 5306847"/>
                <a:gd name="connsiteY25" fmla="*/ 3756354 h 4114703"/>
                <a:gd name="connsiteX26" fmla="*/ 1390394 w 5306847"/>
                <a:gd name="connsiteY26" fmla="*/ 3559368 h 4114703"/>
                <a:gd name="connsiteX27" fmla="*/ 1652019 w 5306847"/>
                <a:gd name="connsiteY27" fmla="*/ 3834080 h 4114703"/>
                <a:gd name="connsiteX28" fmla="*/ 1277598 w 5306847"/>
                <a:gd name="connsiteY28" fmla="*/ 3652747 h 4114703"/>
                <a:gd name="connsiteX29" fmla="*/ 1363636 w 5306847"/>
                <a:gd name="connsiteY29" fmla="*/ 4114703 h 4114703"/>
                <a:gd name="connsiteX30" fmla="*/ 1003785 w 5306847"/>
                <a:gd name="connsiteY30" fmla="*/ 3536203 h 4114703"/>
                <a:gd name="connsiteX31" fmla="*/ 1137175 w 5306847"/>
                <a:gd name="connsiteY31" fmla="*/ 3932544 h 4114703"/>
                <a:gd name="connsiteX32" fmla="*/ 1092633 w 5306847"/>
                <a:gd name="connsiteY32" fmla="*/ 3954634 h 4114703"/>
                <a:gd name="connsiteX33" fmla="*/ 981708 w 5306847"/>
                <a:gd name="connsiteY33" fmla="*/ 3767746 h 4114703"/>
                <a:gd name="connsiteX34" fmla="*/ 816353 w 5306847"/>
                <a:gd name="connsiteY34" fmla="*/ 3458203 h 4114703"/>
                <a:gd name="connsiteX35" fmla="*/ 612237 w 5306847"/>
                <a:gd name="connsiteY35" fmla="*/ 3330261 h 4114703"/>
                <a:gd name="connsiteX36" fmla="*/ 782209 w 5306847"/>
                <a:gd name="connsiteY36" fmla="*/ 3785035 h 4114703"/>
                <a:gd name="connsiteX37" fmla="*/ 359536 w 5306847"/>
                <a:gd name="connsiteY37" fmla="*/ 3187049 h 4114703"/>
                <a:gd name="connsiteX38" fmla="*/ 316861 w 5306847"/>
                <a:gd name="connsiteY38" fmla="*/ 3207700 h 4114703"/>
                <a:gd name="connsiteX39" fmla="*/ 519543 w 5306847"/>
                <a:gd name="connsiteY39" fmla="*/ 3770012 h 4114703"/>
                <a:gd name="connsiteX40" fmla="*/ 119870 w 5306847"/>
                <a:gd name="connsiteY40" fmla="*/ 3080521 h 4114703"/>
                <a:gd name="connsiteX41" fmla="*/ 155937 w 5306847"/>
                <a:gd name="connsiteY41" fmla="*/ 3674683 h 4114703"/>
                <a:gd name="connsiteX42" fmla="*/ 39600 w 5306847"/>
                <a:gd name="connsiteY42" fmla="*/ 3316729 h 4114703"/>
                <a:gd name="connsiteX43" fmla="*/ 0 w 5306847"/>
                <a:gd name="connsiteY43" fmla="*/ 3138695 h 4114703"/>
                <a:gd name="connsiteX44" fmla="*/ 0 w 5306847"/>
                <a:gd name="connsiteY44" fmla="*/ 2448197 h 4114703"/>
                <a:gd name="connsiteX45" fmla="*/ 55485 w 5306847"/>
                <a:gd name="connsiteY45" fmla="*/ 2448349 h 4114703"/>
                <a:gd name="connsiteX46" fmla="*/ 127415 w 5306847"/>
                <a:gd name="connsiteY46" fmla="*/ 2484330 h 4114703"/>
                <a:gd name="connsiteX47" fmla="*/ 35102 w 5306847"/>
                <a:gd name="connsiteY47" fmla="*/ 2503119 h 4114703"/>
                <a:gd name="connsiteX48" fmla="*/ 0 w 5306847"/>
                <a:gd name="connsiteY48" fmla="*/ 2507241 h 4114703"/>
                <a:gd name="connsiteX49" fmla="*/ 0 w 5306847"/>
                <a:gd name="connsiteY49" fmla="*/ 1951810 h 4114703"/>
                <a:gd name="connsiteX50" fmla="*/ 65069 w 5306847"/>
                <a:gd name="connsiteY50" fmla="*/ 1993449 h 4114703"/>
                <a:gd name="connsiteX51" fmla="*/ 541335 w 5306847"/>
                <a:gd name="connsiteY51" fmla="*/ 2322212 h 4114703"/>
                <a:gd name="connsiteX52" fmla="*/ 95359 w 5306847"/>
                <a:gd name="connsiteY52" fmla="*/ 2112344 h 4114703"/>
                <a:gd name="connsiteX53" fmla="*/ 0 w 5306847"/>
                <a:gd name="connsiteY53" fmla="*/ 2070199 h 4114703"/>
                <a:gd name="connsiteX54" fmla="*/ 1493216 w 5306847"/>
                <a:gd name="connsiteY54" fmla="*/ 1252887 h 4114703"/>
                <a:gd name="connsiteX55" fmla="*/ 774195 w 5306847"/>
                <a:gd name="connsiteY55" fmla="*/ 1512992 h 4114703"/>
                <a:gd name="connsiteX56" fmla="*/ 1493216 w 5306847"/>
                <a:gd name="connsiteY56" fmla="*/ 1252887 h 4114703"/>
                <a:gd name="connsiteX57" fmla="*/ 76255 w 5306847"/>
                <a:gd name="connsiteY57" fmla="*/ 1097450 h 4114703"/>
                <a:gd name="connsiteX58" fmla="*/ 33618 w 5306847"/>
                <a:gd name="connsiteY58" fmla="*/ 1349175 h 4114703"/>
                <a:gd name="connsiteX59" fmla="*/ 0 w 5306847"/>
                <a:gd name="connsiteY59" fmla="*/ 1432332 h 4114703"/>
                <a:gd name="connsiteX60" fmla="*/ 0 w 5306847"/>
                <a:gd name="connsiteY60" fmla="*/ 1189112 h 4114703"/>
                <a:gd name="connsiteX61" fmla="*/ 2029776 w 5306847"/>
                <a:gd name="connsiteY61" fmla="*/ 932082 h 4114703"/>
                <a:gd name="connsiteX62" fmla="*/ 1584547 w 5306847"/>
                <a:gd name="connsiteY62" fmla="*/ 1035281 h 4114703"/>
                <a:gd name="connsiteX63" fmla="*/ 1855741 w 5306847"/>
                <a:gd name="connsiteY63" fmla="*/ 1119025 h 4114703"/>
                <a:gd name="connsiteX64" fmla="*/ 2029776 w 5306847"/>
                <a:gd name="connsiteY64" fmla="*/ 932082 h 4114703"/>
                <a:gd name="connsiteX65" fmla="*/ 2172757 w 5306847"/>
                <a:gd name="connsiteY65" fmla="*/ 756549 h 4114703"/>
                <a:gd name="connsiteX66" fmla="*/ 1449360 w 5306847"/>
                <a:gd name="connsiteY66" fmla="*/ 944440 h 4114703"/>
                <a:gd name="connsiteX67" fmla="*/ 1465019 w 5306847"/>
                <a:gd name="connsiteY67" fmla="*/ 953215 h 4114703"/>
                <a:gd name="connsiteX68" fmla="*/ 2108011 w 5306847"/>
                <a:gd name="connsiteY68" fmla="*/ 848645 h 4114703"/>
                <a:gd name="connsiteX69" fmla="*/ 2172757 w 5306847"/>
                <a:gd name="connsiteY69" fmla="*/ 756549 h 4114703"/>
                <a:gd name="connsiteX70" fmla="*/ 4252658 w 5306847"/>
                <a:gd name="connsiteY70" fmla="*/ 150792 h 4114703"/>
                <a:gd name="connsiteX71" fmla="*/ 3931686 w 5306847"/>
                <a:gd name="connsiteY71" fmla="*/ 459776 h 4114703"/>
                <a:gd name="connsiteX72" fmla="*/ 4132278 w 5306847"/>
                <a:gd name="connsiteY72" fmla="*/ 351481 h 4114703"/>
                <a:gd name="connsiteX73" fmla="*/ 4283202 w 5306847"/>
                <a:gd name="connsiteY73" fmla="*/ 178164 h 4114703"/>
                <a:gd name="connsiteX74" fmla="*/ 4252658 w 5306847"/>
                <a:gd name="connsiteY74" fmla="*/ 150792 h 4114703"/>
                <a:gd name="connsiteX75" fmla="*/ 3325439 w 5306847"/>
                <a:gd name="connsiteY75" fmla="*/ 0 h 4114703"/>
                <a:gd name="connsiteX76" fmla="*/ 3418746 w 5306847"/>
                <a:gd name="connsiteY76" fmla="*/ 0 h 4114703"/>
                <a:gd name="connsiteX77" fmla="*/ 3419677 w 5306847"/>
                <a:gd name="connsiteY77" fmla="*/ 8956 h 4114703"/>
                <a:gd name="connsiteX78" fmla="*/ 3293135 w 5306847"/>
                <a:gd name="connsiteY78" fmla="*/ 286266 h 4114703"/>
                <a:gd name="connsiteX79" fmla="*/ 3118350 w 5306847"/>
                <a:gd name="connsiteY79" fmla="*/ 657091 h 4114703"/>
                <a:gd name="connsiteX80" fmla="*/ 3329162 w 5306847"/>
                <a:gd name="connsiteY80" fmla="*/ 590326 h 4114703"/>
                <a:gd name="connsiteX81" fmla="*/ 3639279 w 5306847"/>
                <a:gd name="connsiteY81" fmla="*/ 4623 h 4114703"/>
                <a:gd name="connsiteX82" fmla="*/ 3642347 w 5306847"/>
                <a:gd name="connsiteY82" fmla="*/ 0 h 4114703"/>
                <a:gd name="connsiteX83" fmla="*/ 3767243 w 5306847"/>
                <a:gd name="connsiteY83" fmla="*/ 0 h 4114703"/>
                <a:gd name="connsiteX84" fmla="*/ 3613382 w 5306847"/>
                <a:gd name="connsiteY84" fmla="*/ 253431 h 4114703"/>
                <a:gd name="connsiteX85" fmla="*/ 3417993 w 5306847"/>
                <a:gd name="connsiteY85" fmla="*/ 575207 h 4114703"/>
                <a:gd name="connsiteX86" fmla="*/ 3686405 w 5306847"/>
                <a:gd name="connsiteY86" fmla="*/ 478980 h 4114703"/>
                <a:gd name="connsiteX87" fmla="*/ 3866549 w 5306847"/>
                <a:gd name="connsiteY87" fmla="*/ 110874 h 4114703"/>
                <a:gd name="connsiteX88" fmla="*/ 3929931 w 5306847"/>
                <a:gd name="connsiteY88" fmla="*/ 0 h 4114703"/>
                <a:gd name="connsiteX89" fmla="*/ 4126959 w 5306847"/>
                <a:gd name="connsiteY89" fmla="*/ 0 h 4114703"/>
                <a:gd name="connsiteX90" fmla="*/ 4117244 w 5306847"/>
                <a:gd name="connsiteY90" fmla="*/ 13877 h 4114703"/>
                <a:gd name="connsiteX91" fmla="*/ 4042900 w 5306847"/>
                <a:gd name="connsiteY91" fmla="*/ 153958 h 4114703"/>
                <a:gd name="connsiteX92" fmla="*/ 4386860 w 5306847"/>
                <a:gd name="connsiteY92" fmla="*/ 73668 h 4114703"/>
                <a:gd name="connsiteX93" fmla="*/ 4454900 w 5306847"/>
                <a:gd name="connsiteY93" fmla="*/ 0 h 4114703"/>
                <a:gd name="connsiteX94" fmla="*/ 4550359 w 5306847"/>
                <a:gd name="connsiteY94" fmla="*/ 0 h 4114703"/>
                <a:gd name="connsiteX95" fmla="*/ 4527388 w 5306847"/>
                <a:gd name="connsiteY95" fmla="*/ 31847 h 4114703"/>
                <a:gd name="connsiteX96" fmla="*/ 4376382 w 5306847"/>
                <a:gd name="connsiteY96" fmla="*/ 240637 h 4114703"/>
                <a:gd name="connsiteX97" fmla="*/ 4663766 w 5306847"/>
                <a:gd name="connsiteY97" fmla="*/ 12858 h 4114703"/>
                <a:gd name="connsiteX98" fmla="*/ 4679372 w 5306847"/>
                <a:gd name="connsiteY98" fmla="*/ 0 h 4114703"/>
                <a:gd name="connsiteX99" fmla="*/ 4869273 w 5306847"/>
                <a:gd name="connsiteY99" fmla="*/ 0 h 4114703"/>
                <a:gd name="connsiteX100" fmla="*/ 4683376 w 5306847"/>
                <a:gd name="connsiteY100" fmla="*/ 138589 h 4114703"/>
                <a:gd name="connsiteX101" fmla="*/ 4443736 w 5306847"/>
                <a:gd name="connsiteY101" fmla="*/ 322099 h 4114703"/>
                <a:gd name="connsiteX102" fmla="*/ 4371506 w 5306847"/>
                <a:gd name="connsiteY102" fmla="*/ 403295 h 4114703"/>
                <a:gd name="connsiteX103" fmla="*/ 5289989 w 5306847"/>
                <a:gd name="connsiteY103" fmla="*/ 73257 h 4114703"/>
                <a:gd name="connsiteX104" fmla="*/ 5306847 w 5306847"/>
                <a:gd name="connsiteY104" fmla="*/ 129614 h 4114703"/>
                <a:gd name="connsiteX105" fmla="*/ 4722826 w 5306847"/>
                <a:gd name="connsiteY105" fmla="*/ 358107 h 4114703"/>
                <a:gd name="connsiteX106" fmla="*/ 4732656 w 5306847"/>
                <a:gd name="connsiteY106" fmla="*/ 394876 h 4114703"/>
                <a:gd name="connsiteX107" fmla="*/ 5154856 w 5306847"/>
                <a:gd name="connsiteY107" fmla="*/ 369219 h 4114703"/>
                <a:gd name="connsiteX108" fmla="*/ 5086105 w 5306847"/>
                <a:gd name="connsiteY108" fmla="*/ 476601 h 4114703"/>
                <a:gd name="connsiteX109" fmla="*/ 4749699 w 5306847"/>
                <a:gd name="connsiteY109" fmla="*/ 535007 h 4114703"/>
                <a:gd name="connsiteX110" fmla="*/ 5008733 w 5306847"/>
                <a:gd name="connsiteY110" fmla="*/ 672153 h 4114703"/>
                <a:gd name="connsiteX111" fmla="*/ 4655581 w 5306847"/>
                <a:gd name="connsiteY111" fmla="*/ 652691 h 4114703"/>
                <a:gd name="connsiteX112" fmla="*/ 4644466 w 5306847"/>
                <a:gd name="connsiteY112" fmla="*/ 683862 h 4114703"/>
                <a:gd name="connsiteX113" fmla="*/ 4964410 w 5306847"/>
                <a:gd name="connsiteY113" fmla="*/ 830658 h 4114703"/>
                <a:gd name="connsiteX114" fmla="*/ 4658386 w 5306847"/>
                <a:gd name="connsiteY114" fmla="*/ 788605 h 4114703"/>
                <a:gd name="connsiteX115" fmla="*/ 4333885 w 5306847"/>
                <a:gd name="connsiteY115" fmla="*/ 723281 h 4114703"/>
                <a:gd name="connsiteX116" fmla="*/ 4008791 w 5306847"/>
                <a:gd name="connsiteY116" fmla="*/ 732211 h 4114703"/>
                <a:gd name="connsiteX117" fmla="*/ 4598281 w 5306847"/>
                <a:gd name="connsiteY117" fmla="*/ 981875 h 4114703"/>
                <a:gd name="connsiteX118" fmla="*/ 4465159 w 5306847"/>
                <a:gd name="connsiteY118" fmla="*/ 970683 h 4114703"/>
                <a:gd name="connsiteX119" fmla="*/ 3747111 w 5306847"/>
                <a:gd name="connsiteY119" fmla="*/ 785763 h 4114703"/>
                <a:gd name="connsiteX120" fmla="*/ 3529957 w 5306847"/>
                <a:gd name="connsiteY120" fmla="*/ 800574 h 4114703"/>
                <a:gd name="connsiteX121" fmla="*/ 4239375 w 5306847"/>
                <a:gd name="connsiteY121" fmla="*/ 1115034 h 4114703"/>
                <a:gd name="connsiteX122" fmla="*/ 4280974 w 5306847"/>
                <a:gd name="connsiteY122" fmla="*/ 1202039 h 4114703"/>
                <a:gd name="connsiteX123" fmla="*/ 3849984 w 5306847"/>
                <a:gd name="connsiteY123" fmla="*/ 1030627 h 4114703"/>
                <a:gd name="connsiteX124" fmla="*/ 3409429 w 5306847"/>
                <a:gd name="connsiteY124" fmla="*/ 870743 h 4114703"/>
                <a:gd name="connsiteX125" fmla="*/ 3000741 w 5306847"/>
                <a:gd name="connsiteY125" fmla="*/ 841661 h 4114703"/>
                <a:gd name="connsiteX126" fmla="*/ 3001634 w 5306847"/>
                <a:gd name="connsiteY126" fmla="*/ 868350 h 4114703"/>
                <a:gd name="connsiteX127" fmla="*/ 3977926 w 5306847"/>
                <a:gd name="connsiteY127" fmla="*/ 1183583 h 4114703"/>
                <a:gd name="connsiteX128" fmla="*/ 3987416 w 5306847"/>
                <a:gd name="connsiteY128" fmla="*/ 1246207 h 4114703"/>
                <a:gd name="connsiteX129" fmla="*/ 2715015 w 5306847"/>
                <a:gd name="connsiteY129" fmla="*/ 1008947 h 4114703"/>
                <a:gd name="connsiteX130" fmla="*/ 3348065 w 5306847"/>
                <a:gd name="connsiteY130" fmla="*/ 1206626 h 4114703"/>
                <a:gd name="connsiteX131" fmla="*/ 3259910 w 5306847"/>
                <a:gd name="connsiteY131" fmla="*/ 1230747 h 4114703"/>
                <a:gd name="connsiteX132" fmla="*/ 3182468 w 5306847"/>
                <a:gd name="connsiteY132" fmla="*/ 1221624 h 4114703"/>
                <a:gd name="connsiteX133" fmla="*/ 2536035 w 5306847"/>
                <a:gd name="connsiteY133" fmla="*/ 1073823 h 4114703"/>
                <a:gd name="connsiteX134" fmla="*/ 2329567 w 5306847"/>
                <a:gd name="connsiteY134" fmla="*/ 1080109 h 4114703"/>
                <a:gd name="connsiteX135" fmla="*/ 1490638 w 5306847"/>
                <a:gd name="connsiteY135" fmla="*/ 1410800 h 4114703"/>
                <a:gd name="connsiteX136" fmla="*/ 1579656 w 5306847"/>
                <a:gd name="connsiteY136" fmla="*/ 1399406 h 4114703"/>
                <a:gd name="connsiteX137" fmla="*/ 2568862 w 5306847"/>
                <a:gd name="connsiteY137" fmla="*/ 1198528 h 4114703"/>
                <a:gd name="connsiteX138" fmla="*/ 2724042 w 5306847"/>
                <a:gd name="connsiteY138" fmla="*/ 1259695 h 4114703"/>
                <a:gd name="connsiteX139" fmla="*/ 2265993 w 5306847"/>
                <a:gd name="connsiteY139" fmla="*/ 1324555 h 4114703"/>
                <a:gd name="connsiteX140" fmla="*/ 3218786 w 5306847"/>
                <a:gd name="connsiteY140" fmla="*/ 1449876 h 4114703"/>
                <a:gd name="connsiteX141" fmla="*/ 2197564 w 5306847"/>
                <a:gd name="connsiteY141" fmla="*/ 1469480 h 4114703"/>
                <a:gd name="connsiteX142" fmla="*/ 3519100 w 5306847"/>
                <a:gd name="connsiteY142" fmla="*/ 1755212 h 4114703"/>
                <a:gd name="connsiteX143" fmla="*/ 3508692 w 5306847"/>
                <a:gd name="connsiteY143" fmla="*/ 1809348 h 4114703"/>
                <a:gd name="connsiteX144" fmla="*/ 2986339 w 5306847"/>
                <a:gd name="connsiteY144" fmla="*/ 1722848 h 4114703"/>
                <a:gd name="connsiteX145" fmla="*/ 2984790 w 5306847"/>
                <a:gd name="connsiteY145" fmla="*/ 1742491 h 4114703"/>
                <a:gd name="connsiteX146" fmla="*/ 3571283 w 5306847"/>
                <a:gd name="connsiteY146" fmla="*/ 2031955 h 4114703"/>
                <a:gd name="connsiteX147" fmla="*/ 3615118 w 5306847"/>
                <a:gd name="connsiteY147" fmla="*/ 2086291 h 4114703"/>
                <a:gd name="connsiteX148" fmla="*/ 2708513 w 5306847"/>
                <a:gd name="connsiteY148" fmla="*/ 1781688 h 4114703"/>
                <a:gd name="connsiteX149" fmla="*/ 3172418 w 5306847"/>
                <a:gd name="connsiteY149" fmla="*/ 2199742 h 4114703"/>
                <a:gd name="connsiteX150" fmla="*/ 2132197 w 5306847"/>
                <a:gd name="connsiteY150" fmla="*/ 1641209 h 4114703"/>
                <a:gd name="connsiteX151" fmla="*/ 2630167 w 5306847"/>
                <a:gd name="connsiteY151" fmla="*/ 2204145 h 4114703"/>
                <a:gd name="connsiteX152" fmla="*/ 2599847 w 5306847"/>
                <a:gd name="connsiteY152" fmla="*/ 2233140 h 4114703"/>
                <a:gd name="connsiteX153" fmla="*/ 2069682 w 5306847"/>
                <a:gd name="connsiteY153" fmla="*/ 1761346 h 4114703"/>
                <a:gd name="connsiteX154" fmla="*/ 2051614 w 5306847"/>
                <a:gd name="connsiteY154" fmla="*/ 1778826 h 4114703"/>
                <a:gd name="connsiteX155" fmla="*/ 2278737 w 5306847"/>
                <a:gd name="connsiteY155" fmla="*/ 2072065 h 4114703"/>
                <a:gd name="connsiteX156" fmla="*/ 2250256 w 5306847"/>
                <a:gd name="connsiteY156" fmla="*/ 2105001 h 4114703"/>
                <a:gd name="connsiteX157" fmla="*/ 2154719 w 5306847"/>
                <a:gd name="connsiteY157" fmla="*/ 2038687 h 4114703"/>
                <a:gd name="connsiteX158" fmla="*/ 1707849 w 5306847"/>
                <a:gd name="connsiteY158" fmla="*/ 1603352 h 4114703"/>
                <a:gd name="connsiteX159" fmla="*/ 1525666 w 5306847"/>
                <a:gd name="connsiteY159" fmla="*/ 1568923 h 4114703"/>
                <a:gd name="connsiteX160" fmla="*/ 1930439 w 5306847"/>
                <a:gd name="connsiteY160" fmla="*/ 2152124 h 4114703"/>
                <a:gd name="connsiteX161" fmla="*/ 1452634 w 5306847"/>
                <a:gd name="connsiteY161" fmla="*/ 1665318 h 4114703"/>
                <a:gd name="connsiteX162" fmla="*/ 1219821 w 5306847"/>
                <a:gd name="connsiteY162" fmla="*/ 1571963 h 4114703"/>
                <a:gd name="connsiteX163" fmla="*/ 1050195 w 5306847"/>
                <a:gd name="connsiteY163" fmla="*/ 1546914 h 4114703"/>
                <a:gd name="connsiteX164" fmla="*/ 1034486 w 5306847"/>
                <a:gd name="connsiteY164" fmla="*/ 1587574 h 4114703"/>
                <a:gd name="connsiteX165" fmla="*/ 1481611 w 5306847"/>
                <a:gd name="connsiteY165" fmla="*/ 1894459 h 4114703"/>
                <a:gd name="connsiteX166" fmla="*/ 1469161 w 5306847"/>
                <a:gd name="connsiteY166" fmla="*/ 1924278 h 4114703"/>
                <a:gd name="connsiteX167" fmla="*/ 1377537 w 5306847"/>
                <a:gd name="connsiteY167" fmla="*/ 1900183 h 4114703"/>
                <a:gd name="connsiteX168" fmla="*/ 999407 w 5306847"/>
                <a:gd name="connsiteY168" fmla="*/ 1697006 h 4114703"/>
                <a:gd name="connsiteX169" fmla="*/ 805960 w 5306847"/>
                <a:gd name="connsiteY169" fmla="*/ 1643277 h 4114703"/>
                <a:gd name="connsiteX170" fmla="*/ 793467 w 5306847"/>
                <a:gd name="connsiteY170" fmla="*/ 1681164 h 4114703"/>
                <a:gd name="connsiteX171" fmla="*/ 1024949 w 5306847"/>
                <a:gd name="connsiteY171" fmla="*/ 1811845 h 4114703"/>
                <a:gd name="connsiteX172" fmla="*/ 1212262 w 5306847"/>
                <a:gd name="connsiteY172" fmla="*/ 1972065 h 4114703"/>
                <a:gd name="connsiteX173" fmla="*/ 398553 w 5306847"/>
                <a:gd name="connsiteY173" fmla="*/ 1745032 h 4114703"/>
                <a:gd name="connsiteX174" fmla="*/ 824711 w 5306847"/>
                <a:gd name="connsiteY174" fmla="*/ 2090377 h 4114703"/>
                <a:gd name="connsiteX175" fmla="*/ 343018 w 5306847"/>
                <a:gd name="connsiteY175" fmla="*/ 1854143 h 4114703"/>
                <a:gd name="connsiteX176" fmla="*/ 17025 w 5306847"/>
                <a:gd name="connsiteY176" fmla="*/ 1831006 h 4114703"/>
                <a:gd name="connsiteX177" fmla="*/ 0 w 5306847"/>
                <a:gd name="connsiteY177" fmla="*/ 1837998 h 4114703"/>
                <a:gd name="connsiteX178" fmla="*/ 0 w 5306847"/>
                <a:gd name="connsiteY178" fmla="*/ 1569479 h 4114703"/>
                <a:gd name="connsiteX179" fmla="*/ 14353 w 5306847"/>
                <a:gd name="connsiteY179" fmla="*/ 1564248 h 4114703"/>
                <a:gd name="connsiteX180" fmla="*/ 94549 w 5306847"/>
                <a:gd name="connsiteY180" fmla="*/ 1453845 h 4114703"/>
                <a:gd name="connsiteX181" fmla="*/ 303185 w 5306847"/>
                <a:gd name="connsiteY181" fmla="*/ 713266 h 4114703"/>
                <a:gd name="connsiteX182" fmla="*/ 371403 w 5306847"/>
                <a:gd name="connsiteY182" fmla="*/ 807454 h 4114703"/>
                <a:gd name="connsiteX183" fmla="*/ 281093 w 5306847"/>
                <a:gd name="connsiteY183" fmla="*/ 1245667 h 4114703"/>
                <a:gd name="connsiteX184" fmla="*/ 235045 w 5306847"/>
                <a:gd name="connsiteY184" fmla="*/ 1398061 h 4114703"/>
                <a:gd name="connsiteX185" fmla="*/ 503757 w 5306847"/>
                <a:gd name="connsiteY185" fmla="*/ 1085268 h 4114703"/>
                <a:gd name="connsiteX186" fmla="*/ 543798 w 5306847"/>
                <a:gd name="connsiteY186" fmla="*/ 598266 h 4114703"/>
                <a:gd name="connsiteX187" fmla="*/ 585451 w 5306847"/>
                <a:gd name="connsiteY187" fmla="*/ 456397 h 4114703"/>
                <a:gd name="connsiteX188" fmla="*/ 630810 w 5306847"/>
                <a:gd name="connsiteY188" fmla="*/ 833318 h 4114703"/>
                <a:gd name="connsiteX189" fmla="*/ 605863 w 5306847"/>
                <a:gd name="connsiteY189" fmla="*/ 1179852 h 4114703"/>
                <a:gd name="connsiteX190" fmla="*/ 737759 w 5306847"/>
                <a:gd name="connsiteY190" fmla="*/ 1049453 h 4114703"/>
                <a:gd name="connsiteX191" fmla="*/ 860592 w 5306847"/>
                <a:gd name="connsiteY191" fmla="*/ 516272 h 4114703"/>
                <a:gd name="connsiteX192" fmla="*/ 919291 w 5306847"/>
                <a:gd name="connsiteY192" fmla="*/ 335094 h 4114703"/>
                <a:gd name="connsiteX193" fmla="*/ 935687 w 5306847"/>
                <a:gd name="connsiteY193" fmla="*/ 678965 h 4114703"/>
                <a:gd name="connsiteX194" fmla="*/ 843787 w 5306847"/>
                <a:gd name="connsiteY194" fmla="*/ 1045497 h 4114703"/>
                <a:gd name="connsiteX195" fmla="*/ 1055830 w 5306847"/>
                <a:gd name="connsiteY195" fmla="*/ 841497 h 4114703"/>
                <a:gd name="connsiteX196" fmla="*/ 1167925 w 5306847"/>
                <a:gd name="connsiteY196" fmla="*/ 148157 h 4114703"/>
                <a:gd name="connsiteX197" fmla="*/ 1224921 w 5306847"/>
                <a:gd name="connsiteY197" fmla="*/ 16199 h 4114703"/>
                <a:gd name="connsiteX198" fmla="*/ 1192163 w 5306847"/>
                <a:gd name="connsiteY198" fmla="*/ 811235 h 4114703"/>
                <a:gd name="connsiteX199" fmla="*/ 1288968 w 5306847"/>
                <a:gd name="connsiteY199" fmla="*/ 693566 h 4114703"/>
                <a:gd name="connsiteX200" fmla="*/ 1514227 w 5306847"/>
                <a:gd name="connsiteY200" fmla="*/ 173786 h 4114703"/>
                <a:gd name="connsiteX201" fmla="*/ 1591631 w 5306847"/>
                <a:gd name="connsiteY201" fmla="*/ 11535 h 4114703"/>
                <a:gd name="connsiteX202" fmla="*/ 1607996 w 5306847"/>
                <a:gd name="connsiteY202" fmla="*/ 242054 h 4114703"/>
                <a:gd name="connsiteX203" fmla="*/ 1512804 w 5306847"/>
                <a:gd name="connsiteY203" fmla="*/ 486736 h 4114703"/>
                <a:gd name="connsiteX204" fmla="*/ 2008275 w 5306847"/>
                <a:gd name="connsiteY204" fmla="*/ 120194 h 4114703"/>
                <a:gd name="connsiteX205" fmla="*/ 1694687 w 5306847"/>
                <a:gd name="connsiteY205" fmla="*/ 538951 h 4114703"/>
                <a:gd name="connsiteX206" fmla="*/ 1973612 w 5306847"/>
                <a:gd name="connsiteY206" fmla="*/ 427786 h 4114703"/>
                <a:gd name="connsiteX207" fmla="*/ 2252888 w 5306847"/>
                <a:gd name="connsiteY207" fmla="*/ 368128 h 4114703"/>
                <a:gd name="connsiteX208" fmla="*/ 1577384 w 5306847"/>
                <a:gd name="connsiteY208" fmla="*/ 763755 h 4114703"/>
                <a:gd name="connsiteX209" fmla="*/ 2290626 w 5306847"/>
                <a:gd name="connsiteY209" fmla="*/ 581598 h 4114703"/>
                <a:gd name="connsiteX210" fmla="*/ 2361773 w 5306847"/>
                <a:gd name="connsiteY210" fmla="*/ 450651 h 4114703"/>
                <a:gd name="connsiteX211" fmla="*/ 2428281 w 5306847"/>
                <a:gd name="connsiteY211" fmla="*/ 436648 h 4114703"/>
                <a:gd name="connsiteX212" fmla="*/ 2459792 w 5306847"/>
                <a:gd name="connsiteY212" fmla="*/ 496603 h 4114703"/>
                <a:gd name="connsiteX213" fmla="*/ 2342604 w 5306847"/>
                <a:gd name="connsiteY213" fmla="*/ 719236 h 4114703"/>
                <a:gd name="connsiteX214" fmla="*/ 2156442 w 5306847"/>
                <a:gd name="connsiteY214" fmla="*/ 992882 h 4114703"/>
                <a:gd name="connsiteX215" fmla="*/ 2377128 w 5306847"/>
                <a:gd name="connsiteY215" fmla="*/ 855431 h 4114703"/>
                <a:gd name="connsiteX216" fmla="*/ 2657869 w 5306847"/>
                <a:gd name="connsiteY216" fmla="*/ 275977 h 4114703"/>
                <a:gd name="connsiteX217" fmla="*/ 2717845 w 5306847"/>
                <a:gd name="connsiteY217" fmla="*/ 186956 h 4114703"/>
                <a:gd name="connsiteX218" fmla="*/ 2765311 w 5306847"/>
                <a:gd name="connsiteY218" fmla="*/ 317949 h 4114703"/>
                <a:gd name="connsiteX219" fmla="*/ 2594672 w 5306847"/>
                <a:gd name="connsiteY219" fmla="*/ 646600 h 4114703"/>
                <a:gd name="connsiteX220" fmla="*/ 2479362 w 5306847"/>
                <a:gd name="connsiteY220" fmla="*/ 845766 h 4114703"/>
                <a:gd name="connsiteX221" fmla="*/ 2760035 w 5306847"/>
                <a:gd name="connsiteY221" fmla="*/ 696655 h 4114703"/>
                <a:gd name="connsiteX222" fmla="*/ 3075725 w 5306847"/>
                <a:gd name="connsiteY222" fmla="*/ 112019 h 4114703"/>
                <a:gd name="connsiteX223" fmla="*/ 3201798 w 5306847"/>
                <a:gd name="connsiteY223" fmla="*/ 48294 h 4114703"/>
                <a:gd name="connsiteX224" fmla="*/ 2921347 w 5306847"/>
                <a:gd name="connsiteY224" fmla="*/ 651331 h 4114703"/>
                <a:gd name="connsiteX225" fmla="*/ 3060603 w 5306847"/>
                <a:gd name="connsiteY225" fmla="*/ 556032 h 4114703"/>
                <a:gd name="connsiteX226" fmla="*/ 3300399 w 5306847"/>
                <a:gd name="connsiteY226" fmla="*/ 42022 h 41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5306847" h="4114703">
                  <a:moveTo>
                    <a:pt x="1128214" y="3116019"/>
                  </a:moveTo>
                  <a:cubicBezTo>
                    <a:pt x="1020407" y="3112849"/>
                    <a:pt x="934621" y="3147254"/>
                    <a:pt x="835809" y="3193860"/>
                  </a:cubicBezTo>
                  <a:cubicBezTo>
                    <a:pt x="991711" y="3275302"/>
                    <a:pt x="1093677" y="3197996"/>
                    <a:pt x="1244658" y="3132653"/>
                  </a:cubicBezTo>
                  <a:cubicBezTo>
                    <a:pt x="1202531" y="3122307"/>
                    <a:pt x="1164149" y="3117076"/>
                    <a:pt x="1128214" y="3116019"/>
                  </a:cubicBezTo>
                  <a:close/>
                  <a:moveTo>
                    <a:pt x="593382" y="3062082"/>
                  </a:moveTo>
                  <a:cubicBezTo>
                    <a:pt x="666221" y="3122063"/>
                    <a:pt x="666221" y="3122063"/>
                    <a:pt x="746859" y="3073079"/>
                  </a:cubicBezTo>
                  <a:cubicBezTo>
                    <a:pt x="685821" y="3068289"/>
                    <a:pt x="639551" y="3064927"/>
                    <a:pt x="593382" y="3062082"/>
                  </a:cubicBezTo>
                  <a:close/>
                  <a:moveTo>
                    <a:pt x="0" y="2705805"/>
                  </a:moveTo>
                  <a:lnTo>
                    <a:pt x="793045" y="2775067"/>
                  </a:lnTo>
                  <a:cubicBezTo>
                    <a:pt x="872771" y="2782134"/>
                    <a:pt x="952141" y="2798402"/>
                    <a:pt x="1031840" y="2810847"/>
                  </a:cubicBezTo>
                  <a:cubicBezTo>
                    <a:pt x="1030016" y="2823558"/>
                    <a:pt x="1028194" y="2836269"/>
                    <a:pt x="1026371" y="2848980"/>
                  </a:cubicBezTo>
                  <a:cubicBezTo>
                    <a:pt x="704076" y="2836414"/>
                    <a:pt x="381363" y="2824467"/>
                    <a:pt x="59068" y="2811901"/>
                  </a:cubicBezTo>
                  <a:cubicBezTo>
                    <a:pt x="56312" y="2825330"/>
                    <a:pt x="53039" y="2838860"/>
                    <a:pt x="50283" y="2852290"/>
                  </a:cubicBezTo>
                  <a:cubicBezTo>
                    <a:pt x="138689" y="2879159"/>
                    <a:pt x="225990" y="2919674"/>
                    <a:pt x="316347" y="2928972"/>
                  </a:cubicBezTo>
                  <a:cubicBezTo>
                    <a:pt x="568414" y="2955726"/>
                    <a:pt x="822478" y="2976182"/>
                    <a:pt x="1075878" y="2984948"/>
                  </a:cubicBezTo>
                  <a:cubicBezTo>
                    <a:pt x="1177425" y="2988311"/>
                    <a:pt x="1280417" y="2952174"/>
                    <a:pt x="1383585" y="2941791"/>
                  </a:cubicBezTo>
                  <a:cubicBezTo>
                    <a:pt x="1419871" y="2937961"/>
                    <a:pt x="1457682" y="2958548"/>
                    <a:pt x="1495153" y="3004988"/>
                  </a:cubicBezTo>
                  <a:cubicBezTo>
                    <a:pt x="1442322" y="3031375"/>
                    <a:pt x="1389908" y="3057143"/>
                    <a:pt x="1311595" y="3096004"/>
                  </a:cubicBezTo>
                  <a:cubicBezTo>
                    <a:pt x="1483118" y="3133579"/>
                    <a:pt x="1639406" y="3001661"/>
                    <a:pt x="1793219" y="3146904"/>
                  </a:cubicBezTo>
                  <a:cubicBezTo>
                    <a:pt x="1595919" y="3178271"/>
                    <a:pt x="1420957" y="3205833"/>
                    <a:pt x="1246095" y="3233913"/>
                  </a:cubicBezTo>
                  <a:cubicBezTo>
                    <a:pt x="1245393" y="3249629"/>
                    <a:pt x="1244275" y="3265964"/>
                    <a:pt x="1243573" y="3281681"/>
                  </a:cubicBezTo>
                  <a:cubicBezTo>
                    <a:pt x="1352463" y="3303493"/>
                    <a:pt x="1462717" y="3321280"/>
                    <a:pt x="1569927" y="3348255"/>
                  </a:cubicBezTo>
                  <a:cubicBezTo>
                    <a:pt x="1677755" y="3375648"/>
                    <a:pt x="1800706" y="3375924"/>
                    <a:pt x="1898220" y="3518678"/>
                  </a:cubicBezTo>
                  <a:cubicBezTo>
                    <a:pt x="1702261" y="3471349"/>
                    <a:pt x="1541180" y="3432280"/>
                    <a:pt x="1379583" y="3393314"/>
                  </a:cubicBezTo>
                  <a:cubicBezTo>
                    <a:pt x="1374974" y="3405492"/>
                    <a:pt x="1370464" y="3418188"/>
                    <a:pt x="1365854" y="3430365"/>
                  </a:cubicBezTo>
                  <a:cubicBezTo>
                    <a:pt x="1540506" y="3542009"/>
                    <a:pt x="1762365" y="3576246"/>
                    <a:pt x="1899877" y="3756354"/>
                  </a:cubicBezTo>
                  <a:cubicBezTo>
                    <a:pt x="1729844" y="3690553"/>
                    <a:pt x="1560427" y="3625170"/>
                    <a:pt x="1390394" y="3559368"/>
                  </a:cubicBezTo>
                  <a:cubicBezTo>
                    <a:pt x="1455755" y="3666468"/>
                    <a:pt x="1602337" y="3672359"/>
                    <a:pt x="1652019" y="3834080"/>
                  </a:cubicBezTo>
                  <a:cubicBezTo>
                    <a:pt x="1517524" y="3768894"/>
                    <a:pt x="1411475" y="3717517"/>
                    <a:pt x="1277598" y="3652747"/>
                  </a:cubicBezTo>
                  <a:cubicBezTo>
                    <a:pt x="1304152" y="3811443"/>
                    <a:pt x="1438682" y="3929273"/>
                    <a:pt x="1363636" y="4114703"/>
                  </a:cubicBezTo>
                  <a:cubicBezTo>
                    <a:pt x="1272875" y="3885215"/>
                    <a:pt x="1192331" y="3677917"/>
                    <a:pt x="1003785" y="3536203"/>
                  </a:cubicBezTo>
                  <a:cubicBezTo>
                    <a:pt x="1048248" y="3668317"/>
                    <a:pt x="1092712" y="3800431"/>
                    <a:pt x="1137175" y="3932544"/>
                  </a:cubicBezTo>
                  <a:cubicBezTo>
                    <a:pt x="1121949" y="3939802"/>
                    <a:pt x="1107341" y="3947477"/>
                    <a:pt x="1092633" y="3954634"/>
                  </a:cubicBezTo>
                  <a:cubicBezTo>
                    <a:pt x="1055347" y="3892578"/>
                    <a:pt x="1016610" y="3831341"/>
                    <a:pt x="981708" y="3767746"/>
                  </a:cubicBezTo>
                  <a:cubicBezTo>
                    <a:pt x="925311" y="3665351"/>
                    <a:pt x="872750" y="3560598"/>
                    <a:pt x="816353" y="3458203"/>
                  </a:cubicBezTo>
                  <a:cubicBezTo>
                    <a:pt x="777054" y="3385793"/>
                    <a:pt x="717247" y="3343158"/>
                    <a:pt x="612237" y="3330261"/>
                  </a:cubicBezTo>
                  <a:cubicBezTo>
                    <a:pt x="672664" y="3492043"/>
                    <a:pt x="727487" y="3638798"/>
                    <a:pt x="782209" y="3785035"/>
                  </a:cubicBezTo>
                  <a:cubicBezTo>
                    <a:pt x="572042" y="3628721"/>
                    <a:pt x="552638" y="3346680"/>
                    <a:pt x="359536" y="3187049"/>
                  </a:cubicBezTo>
                  <a:cubicBezTo>
                    <a:pt x="345345" y="3194105"/>
                    <a:pt x="331052" y="3200644"/>
                    <a:pt x="316861" y="3207700"/>
                  </a:cubicBezTo>
                  <a:cubicBezTo>
                    <a:pt x="384388" y="3394965"/>
                    <a:pt x="452015" y="3582747"/>
                    <a:pt x="519543" y="3770012"/>
                  </a:cubicBezTo>
                  <a:cubicBezTo>
                    <a:pt x="317129" y="3592849"/>
                    <a:pt x="270637" y="3334341"/>
                    <a:pt x="119870" y="3080521"/>
                  </a:cubicBezTo>
                  <a:cubicBezTo>
                    <a:pt x="133778" y="3306683"/>
                    <a:pt x="144807" y="3490424"/>
                    <a:pt x="155937" y="3674683"/>
                  </a:cubicBezTo>
                  <a:cubicBezTo>
                    <a:pt x="79119" y="3565244"/>
                    <a:pt x="60423" y="3440074"/>
                    <a:pt x="39600" y="3316729"/>
                  </a:cubicBezTo>
                  <a:lnTo>
                    <a:pt x="0" y="3138695"/>
                  </a:lnTo>
                  <a:close/>
                  <a:moveTo>
                    <a:pt x="0" y="2448197"/>
                  </a:moveTo>
                  <a:lnTo>
                    <a:pt x="55485" y="2448349"/>
                  </a:lnTo>
                  <a:cubicBezTo>
                    <a:pt x="79143" y="2448585"/>
                    <a:pt x="102949" y="2460612"/>
                    <a:pt x="127415" y="2484330"/>
                  </a:cubicBezTo>
                  <a:cubicBezTo>
                    <a:pt x="96804" y="2492161"/>
                    <a:pt x="66039" y="2498292"/>
                    <a:pt x="35102" y="2503119"/>
                  </a:cubicBezTo>
                  <a:lnTo>
                    <a:pt x="0" y="2507241"/>
                  </a:lnTo>
                  <a:close/>
                  <a:moveTo>
                    <a:pt x="0" y="1951810"/>
                  </a:moveTo>
                  <a:lnTo>
                    <a:pt x="65069" y="1993449"/>
                  </a:lnTo>
                  <a:cubicBezTo>
                    <a:pt x="234655" y="2093527"/>
                    <a:pt x="417878" y="2161264"/>
                    <a:pt x="541335" y="2322212"/>
                  </a:cubicBezTo>
                  <a:cubicBezTo>
                    <a:pt x="393021" y="2252189"/>
                    <a:pt x="244921" y="2180513"/>
                    <a:pt x="95359" y="2112344"/>
                  </a:cubicBezTo>
                  <a:lnTo>
                    <a:pt x="0" y="2070199"/>
                  </a:lnTo>
                  <a:close/>
                  <a:moveTo>
                    <a:pt x="1493216" y="1252887"/>
                  </a:moveTo>
                  <a:cubicBezTo>
                    <a:pt x="1220896" y="1246187"/>
                    <a:pt x="976054" y="1320104"/>
                    <a:pt x="774195" y="1512992"/>
                  </a:cubicBezTo>
                  <a:cubicBezTo>
                    <a:pt x="1013835" y="1426118"/>
                    <a:pt x="1253575" y="1339762"/>
                    <a:pt x="1493216" y="1252887"/>
                  </a:cubicBezTo>
                  <a:close/>
                  <a:moveTo>
                    <a:pt x="76255" y="1097450"/>
                  </a:moveTo>
                  <a:cubicBezTo>
                    <a:pt x="86992" y="1188574"/>
                    <a:pt x="64019" y="1269865"/>
                    <a:pt x="33618" y="1349175"/>
                  </a:cubicBezTo>
                  <a:lnTo>
                    <a:pt x="0" y="1432332"/>
                  </a:lnTo>
                  <a:lnTo>
                    <a:pt x="0" y="1189112"/>
                  </a:lnTo>
                  <a:close/>
                  <a:moveTo>
                    <a:pt x="2029776" y="932082"/>
                  </a:moveTo>
                  <a:cubicBezTo>
                    <a:pt x="1883920" y="965807"/>
                    <a:pt x="1753992" y="995897"/>
                    <a:pt x="1584547" y="1035281"/>
                  </a:cubicBezTo>
                  <a:cubicBezTo>
                    <a:pt x="1704917" y="1074740"/>
                    <a:pt x="1779707" y="1117150"/>
                    <a:pt x="1855741" y="1119025"/>
                  </a:cubicBezTo>
                  <a:cubicBezTo>
                    <a:pt x="1949029" y="1121307"/>
                    <a:pt x="2015358" y="1062211"/>
                    <a:pt x="2029776" y="932082"/>
                  </a:cubicBezTo>
                  <a:close/>
                  <a:moveTo>
                    <a:pt x="2172757" y="756549"/>
                  </a:moveTo>
                  <a:cubicBezTo>
                    <a:pt x="1970568" y="754483"/>
                    <a:pt x="1576148" y="862311"/>
                    <a:pt x="1449360" y="944440"/>
                  </a:cubicBezTo>
                  <a:cubicBezTo>
                    <a:pt x="1454818" y="947677"/>
                    <a:pt x="1460264" y="953603"/>
                    <a:pt x="1465019" y="953215"/>
                  </a:cubicBezTo>
                  <a:cubicBezTo>
                    <a:pt x="1681267" y="933746"/>
                    <a:pt x="1879501" y="802270"/>
                    <a:pt x="2108011" y="848645"/>
                  </a:cubicBezTo>
                  <a:cubicBezTo>
                    <a:pt x="2119676" y="850676"/>
                    <a:pt x="2142252" y="801159"/>
                    <a:pt x="2172757" y="756549"/>
                  </a:cubicBezTo>
                  <a:close/>
                  <a:moveTo>
                    <a:pt x="4252658" y="150792"/>
                  </a:moveTo>
                  <a:cubicBezTo>
                    <a:pt x="4149128" y="250428"/>
                    <a:pt x="4046016" y="349445"/>
                    <a:pt x="3931686" y="459776"/>
                  </a:cubicBezTo>
                  <a:cubicBezTo>
                    <a:pt x="4064182" y="511921"/>
                    <a:pt x="4082927" y="404053"/>
                    <a:pt x="4132278" y="351481"/>
                  </a:cubicBezTo>
                  <a:cubicBezTo>
                    <a:pt x="4184746" y="295617"/>
                    <a:pt x="4233306" y="236214"/>
                    <a:pt x="4283202" y="178164"/>
                  </a:cubicBezTo>
                  <a:cubicBezTo>
                    <a:pt x="4272815" y="168900"/>
                    <a:pt x="4263045" y="160055"/>
                    <a:pt x="4252658" y="150792"/>
                  </a:cubicBezTo>
                  <a:close/>
                  <a:moveTo>
                    <a:pt x="3325439" y="0"/>
                  </a:moveTo>
                  <a:lnTo>
                    <a:pt x="3418746" y="0"/>
                  </a:lnTo>
                  <a:lnTo>
                    <a:pt x="3419677" y="8956"/>
                  </a:lnTo>
                  <a:cubicBezTo>
                    <a:pt x="3407198" y="112089"/>
                    <a:pt x="3333136" y="193875"/>
                    <a:pt x="3293135" y="286266"/>
                  </a:cubicBezTo>
                  <a:cubicBezTo>
                    <a:pt x="3239068" y="411208"/>
                    <a:pt x="3176956" y="533415"/>
                    <a:pt x="3118350" y="657091"/>
                  </a:cubicBezTo>
                  <a:cubicBezTo>
                    <a:pt x="3259221" y="708146"/>
                    <a:pt x="3272278" y="700772"/>
                    <a:pt x="3329162" y="590326"/>
                  </a:cubicBezTo>
                  <a:cubicBezTo>
                    <a:pt x="3429991" y="393974"/>
                    <a:pt x="3533709" y="198674"/>
                    <a:pt x="3639279" y="4623"/>
                  </a:cubicBezTo>
                  <a:lnTo>
                    <a:pt x="3642347" y="0"/>
                  </a:lnTo>
                  <a:lnTo>
                    <a:pt x="3767243" y="0"/>
                  </a:lnTo>
                  <a:lnTo>
                    <a:pt x="3613382" y="253431"/>
                  </a:lnTo>
                  <a:cubicBezTo>
                    <a:pt x="3548391" y="360484"/>
                    <a:pt x="3483856" y="466776"/>
                    <a:pt x="3417993" y="575207"/>
                  </a:cubicBezTo>
                  <a:cubicBezTo>
                    <a:pt x="3606999" y="608847"/>
                    <a:pt x="3625945" y="601403"/>
                    <a:pt x="3686405" y="478980"/>
                  </a:cubicBezTo>
                  <a:cubicBezTo>
                    <a:pt x="3746865" y="356556"/>
                    <a:pt x="3795788" y="227242"/>
                    <a:pt x="3866549" y="110874"/>
                  </a:cubicBezTo>
                  <a:lnTo>
                    <a:pt x="3929931" y="0"/>
                  </a:lnTo>
                  <a:lnTo>
                    <a:pt x="4126959" y="0"/>
                  </a:lnTo>
                  <a:lnTo>
                    <a:pt x="4117244" y="13877"/>
                  </a:lnTo>
                  <a:cubicBezTo>
                    <a:pt x="4088992" y="57697"/>
                    <a:pt x="4063180" y="103679"/>
                    <a:pt x="4042900" y="153958"/>
                  </a:cubicBezTo>
                  <a:cubicBezTo>
                    <a:pt x="4165646" y="133859"/>
                    <a:pt x="4232472" y="-80058"/>
                    <a:pt x="4386860" y="73668"/>
                  </a:cubicBezTo>
                  <a:lnTo>
                    <a:pt x="4454900" y="0"/>
                  </a:lnTo>
                  <a:lnTo>
                    <a:pt x="4550359" y="0"/>
                  </a:lnTo>
                  <a:lnTo>
                    <a:pt x="4527388" y="31847"/>
                  </a:lnTo>
                  <a:cubicBezTo>
                    <a:pt x="4475179" y="97331"/>
                    <a:pt x="4414739" y="156356"/>
                    <a:pt x="4376382" y="240637"/>
                  </a:cubicBezTo>
                  <a:cubicBezTo>
                    <a:pt x="4472143" y="164539"/>
                    <a:pt x="4566568" y="87088"/>
                    <a:pt x="4663766" y="12858"/>
                  </a:cubicBezTo>
                  <a:lnTo>
                    <a:pt x="4679372" y="0"/>
                  </a:lnTo>
                  <a:lnTo>
                    <a:pt x="4869273" y="0"/>
                  </a:lnTo>
                  <a:lnTo>
                    <a:pt x="4683376" y="138589"/>
                  </a:lnTo>
                  <a:cubicBezTo>
                    <a:pt x="4603308" y="199482"/>
                    <a:pt x="4523612" y="260907"/>
                    <a:pt x="4443736" y="322099"/>
                  </a:cubicBezTo>
                  <a:cubicBezTo>
                    <a:pt x="4423613" y="337293"/>
                    <a:pt x="4409754" y="359865"/>
                    <a:pt x="4371506" y="403295"/>
                  </a:cubicBezTo>
                  <a:cubicBezTo>
                    <a:pt x="4705179" y="314259"/>
                    <a:pt x="4963400" y="71734"/>
                    <a:pt x="5289989" y="73257"/>
                  </a:cubicBezTo>
                  <a:cubicBezTo>
                    <a:pt x="5295781" y="92010"/>
                    <a:pt x="5301056" y="110862"/>
                    <a:pt x="5306847" y="129614"/>
                  </a:cubicBezTo>
                  <a:cubicBezTo>
                    <a:pt x="5111795" y="205673"/>
                    <a:pt x="4917360" y="282148"/>
                    <a:pt x="4722826" y="358107"/>
                  </a:cubicBezTo>
                  <a:cubicBezTo>
                    <a:pt x="4725758" y="370429"/>
                    <a:pt x="4729207" y="382653"/>
                    <a:pt x="4732656" y="394876"/>
                  </a:cubicBezTo>
                  <a:cubicBezTo>
                    <a:pt x="4874768" y="386056"/>
                    <a:pt x="5016981" y="377753"/>
                    <a:pt x="5154856" y="369219"/>
                  </a:cubicBezTo>
                  <a:cubicBezTo>
                    <a:pt x="5172895" y="456506"/>
                    <a:pt x="5142444" y="471022"/>
                    <a:pt x="5086105" y="476601"/>
                  </a:cubicBezTo>
                  <a:cubicBezTo>
                    <a:pt x="4973843" y="487140"/>
                    <a:pt x="4855128" y="467236"/>
                    <a:pt x="4749699" y="535007"/>
                  </a:cubicBezTo>
                  <a:cubicBezTo>
                    <a:pt x="4818316" y="611925"/>
                    <a:pt x="4965226" y="495261"/>
                    <a:pt x="5008733" y="672153"/>
                  </a:cubicBezTo>
                  <a:cubicBezTo>
                    <a:pt x="4879619" y="665016"/>
                    <a:pt x="4767341" y="658904"/>
                    <a:pt x="4655581" y="652691"/>
                  </a:cubicBezTo>
                  <a:cubicBezTo>
                    <a:pt x="4651703" y="663115"/>
                    <a:pt x="4648343" y="673438"/>
                    <a:pt x="4644466" y="683862"/>
                  </a:cubicBezTo>
                  <a:cubicBezTo>
                    <a:pt x="4742284" y="728780"/>
                    <a:pt x="4840720" y="774115"/>
                    <a:pt x="4964410" y="830658"/>
                  </a:cubicBezTo>
                  <a:cubicBezTo>
                    <a:pt x="4825152" y="906616"/>
                    <a:pt x="4748385" y="807106"/>
                    <a:pt x="4658386" y="788605"/>
                  </a:cubicBezTo>
                  <a:cubicBezTo>
                    <a:pt x="4550430" y="766073"/>
                    <a:pt x="4443019" y="738062"/>
                    <a:pt x="4333885" y="723281"/>
                  </a:cubicBezTo>
                  <a:cubicBezTo>
                    <a:pt x="4235282" y="710213"/>
                    <a:pt x="4133400" y="671995"/>
                    <a:pt x="4008791" y="732211"/>
                  </a:cubicBezTo>
                  <a:cubicBezTo>
                    <a:pt x="4212201" y="837191"/>
                    <a:pt x="4433679" y="825299"/>
                    <a:pt x="4598281" y="981875"/>
                  </a:cubicBezTo>
                  <a:cubicBezTo>
                    <a:pt x="4554179" y="978629"/>
                    <a:pt x="4507982" y="981161"/>
                    <a:pt x="4465159" y="970683"/>
                  </a:cubicBezTo>
                  <a:cubicBezTo>
                    <a:pt x="4225455" y="910902"/>
                    <a:pt x="3986498" y="846679"/>
                    <a:pt x="3747111" y="785763"/>
                  </a:cubicBezTo>
                  <a:cubicBezTo>
                    <a:pt x="3674263" y="767152"/>
                    <a:pt x="3598698" y="734563"/>
                    <a:pt x="3529957" y="800574"/>
                  </a:cubicBezTo>
                  <a:cubicBezTo>
                    <a:pt x="3767152" y="905433"/>
                    <a:pt x="4004046" y="1008738"/>
                    <a:pt x="4239375" y="1115034"/>
                  </a:cubicBezTo>
                  <a:cubicBezTo>
                    <a:pt x="4251744" y="1120688"/>
                    <a:pt x="4255022" y="1145839"/>
                    <a:pt x="4280974" y="1202039"/>
                  </a:cubicBezTo>
                  <a:cubicBezTo>
                    <a:pt x="4115795" y="1136369"/>
                    <a:pt x="3983414" y="1082053"/>
                    <a:pt x="3849984" y="1030627"/>
                  </a:cubicBezTo>
                  <a:cubicBezTo>
                    <a:pt x="3703769" y="974163"/>
                    <a:pt x="3560511" y="905307"/>
                    <a:pt x="3409429" y="870743"/>
                  </a:cubicBezTo>
                  <a:cubicBezTo>
                    <a:pt x="3277956" y="840425"/>
                    <a:pt x="3137597" y="849979"/>
                    <a:pt x="3000741" y="841661"/>
                  </a:cubicBezTo>
                  <a:cubicBezTo>
                    <a:pt x="3000583" y="851899"/>
                    <a:pt x="3001045" y="862555"/>
                    <a:pt x="3001634" y="868350"/>
                  </a:cubicBezTo>
                  <a:cubicBezTo>
                    <a:pt x="3327376" y="973188"/>
                    <a:pt x="3653018" y="1077509"/>
                    <a:pt x="3977926" y="1183583"/>
                  </a:cubicBezTo>
                  <a:cubicBezTo>
                    <a:pt x="3983083" y="1185267"/>
                    <a:pt x="3981736" y="1205944"/>
                    <a:pt x="3987416" y="1246207"/>
                  </a:cubicBezTo>
                  <a:cubicBezTo>
                    <a:pt x="3562053" y="1145154"/>
                    <a:pt x="3161932" y="958607"/>
                    <a:pt x="2715015" y="1008947"/>
                  </a:cubicBezTo>
                  <a:cubicBezTo>
                    <a:pt x="2913892" y="1071290"/>
                    <a:pt x="3112670" y="1133115"/>
                    <a:pt x="3348065" y="1206626"/>
                  </a:cubicBezTo>
                  <a:cubicBezTo>
                    <a:pt x="3297258" y="1221338"/>
                    <a:pt x="3278613" y="1230335"/>
                    <a:pt x="3259910" y="1230747"/>
                  </a:cubicBezTo>
                  <a:cubicBezTo>
                    <a:pt x="3234183" y="1230912"/>
                    <a:pt x="3207751" y="1227454"/>
                    <a:pt x="3182468" y="1221624"/>
                  </a:cubicBezTo>
                  <a:cubicBezTo>
                    <a:pt x="2967301" y="1172117"/>
                    <a:pt x="2752780" y="1117650"/>
                    <a:pt x="2536035" y="1073823"/>
                  </a:cubicBezTo>
                  <a:cubicBezTo>
                    <a:pt x="2469667" y="1060936"/>
                    <a:pt x="2391980" y="1058844"/>
                    <a:pt x="2329567" y="1080109"/>
                  </a:cubicBezTo>
                  <a:cubicBezTo>
                    <a:pt x="2046689" y="1176463"/>
                    <a:pt x="1767377" y="1282868"/>
                    <a:pt x="1490638" y="1410800"/>
                  </a:cubicBezTo>
                  <a:cubicBezTo>
                    <a:pt x="1520617" y="1407659"/>
                    <a:pt x="1553455" y="1410945"/>
                    <a:pt x="1579656" y="1399406"/>
                  </a:cubicBezTo>
                  <a:cubicBezTo>
                    <a:pt x="1895696" y="1263834"/>
                    <a:pt x="2231071" y="1224969"/>
                    <a:pt x="2568862" y="1198528"/>
                  </a:cubicBezTo>
                  <a:cubicBezTo>
                    <a:pt x="2620130" y="1194472"/>
                    <a:pt x="2673542" y="1215249"/>
                    <a:pt x="2724042" y="1259695"/>
                  </a:cubicBezTo>
                  <a:cubicBezTo>
                    <a:pt x="2571530" y="1281281"/>
                    <a:pt x="2418503" y="1302968"/>
                    <a:pt x="2265993" y="1324555"/>
                  </a:cubicBezTo>
                  <a:cubicBezTo>
                    <a:pt x="2569176" y="1396172"/>
                    <a:pt x="2881348" y="1329044"/>
                    <a:pt x="3218786" y="1449876"/>
                  </a:cubicBezTo>
                  <a:cubicBezTo>
                    <a:pt x="2848240" y="1456896"/>
                    <a:pt x="2523160" y="1463138"/>
                    <a:pt x="2197564" y="1469480"/>
                  </a:cubicBezTo>
                  <a:cubicBezTo>
                    <a:pt x="2634364" y="1596247"/>
                    <a:pt x="3093386" y="1602651"/>
                    <a:pt x="3519100" y="1755212"/>
                  </a:cubicBezTo>
                  <a:cubicBezTo>
                    <a:pt x="3515698" y="1773602"/>
                    <a:pt x="3512195" y="1791475"/>
                    <a:pt x="3508692" y="1809348"/>
                  </a:cubicBezTo>
                  <a:cubicBezTo>
                    <a:pt x="3334541" y="1780341"/>
                    <a:pt x="3160491" y="1751854"/>
                    <a:pt x="2986339" y="1722848"/>
                  </a:cubicBezTo>
                  <a:cubicBezTo>
                    <a:pt x="2985995" y="1729362"/>
                    <a:pt x="2985134" y="1735976"/>
                    <a:pt x="2984790" y="1742491"/>
                  </a:cubicBezTo>
                  <a:cubicBezTo>
                    <a:pt x="3180599" y="1838739"/>
                    <a:pt x="3376308" y="1934470"/>
                    <a:pt x="3571283" y="2031955"/>
                  </a:cubicBezTo>
                  <a:cubicBezTo>
                    <a:pt x="3590246" y="2041162"/>
                    <a:pt x="3604298" y="2060996"/>
                    <a:pt x="3615118" y="2086291"/>
                  </a:cubicBezTo>
                  <a:cubicBezTo>
                    <a:pt x="3315979" y="1971984"/>
                    <a:pt x="3021953" y="1848086"/>
                    <a:pt x="2708513" y="1781688"/>
                  </a:cubicBezTo>
                  <a:cubicBezTo>
                    <a:pt x="2851625" y="1938142"/>
                    <a:pt x="3056208" y="2016031"/>
                    <a:pt x="3172418" y="2199742"/>
                  </a:cubicBezTo>
                  <a:cubicBezTo>
                    <a:pt x="2837500" y="2011804"/>
                    <a:pt x="2530831" y="1775932"/>
                    <a:pt x="2132197" y="1641209"/>
                  </a:cubicBezTo>
                  <a:cubicBezTo>
                    <a:pt x="2297210" y="1857876"/>
                    <a:pt x="2515461" y="1989518"/>
                    <a:pt x="2630167" y="2204145"/>
                  </a:cubicBezTo>
                  <a:cubicBezTo>
                    <a:pt x="2620199" y="2213603"/>
                    <a:pt x="2609815" y="2223681"/>
                    <a:pt x="2599847" y="2233140"/>
                  </a:cubicBezTo>
                  <a:cubicBezTo>
                    <a:pt x="2423365" y="2076186"/>
                    <a:pt x="2246266" y="1918816"/>
                    <a:pt x="2069682" y="1761346"/>
                  </a:cubicBezTo>
                  <a:cubicBezTo>
                    <a:pt x="2063866" y="1767312"/>
                    <a:pt x="2057531" y="1773378"/>
                    <a:pt x="2051614" y="1778826"/>
                  </a:cubicBezTo>
                  <a:cubicBezTo>
                    <a:pt x="2127561" y="1876885"/>
                    <a:pt x="2202890" y="1974525"/>
                    <a:pt x="2278737" y="2072065"/>
                  </a:cubicBezTo>
                  <a:cubicBezTo>
                    <a:pt x="2269071" y="2083077"/>
                    <a:pt x="2259922" y="2093989"/>
                    <a:pt x="2250256" y="2105001"/>
                  </a:cubicBezTo>
                  <a:cubicBezTo>
                    <a:pt x="2218132" y="2083308"/>
                    <a:pt x="2182376" y="2065008"/>
                    <a:pt x="2154719" y="2038687"/>
                  </a:cubicBezTo>
                  <a:cubicBezTo>
                    <a:pt x="2004929" y="1894811"/>
                    <a:pt x="1856806" y="1748464"/>
                    <a:pt x="1707849" y="1603352"/>
                  </a:cubicBezTo>
                  <a:cubicBezTo>
                    <a:pt x="1660151" y="1556751"/>
                    <a:pt x="1608475" y="1520056"/>
                    <a:pt x="1525666" y="1568923"/>
                  </a:cubicBezTo>
                  <a:cubicBezTo>
                    <a:pt x="1644305" y="1762370"/>
                    <a:pt x="1861291" y="1879215"/>
                    <a:pt x="1930439" y="2152124"/>
                  </a:cubicBezTo>
                  <a:cubicBezTo>
                    <a:pt x="1749961" y="1969085"/>
                    <a:pt x="1599063" y="1819516"/>
                    <a:pt x="1452634" y="1665318"/>
                  </a:cubicBezTo>
                  <a:cubicBezTo>
                    <a:pt x="1387177" y="1596381"/>
                    <a:pt x="1332323" y="1535053"/>
                    <a:pt x="1219821" y="1571963"/>
                  </a:cubicBezTo>
                  <a:cubicBezTo>
                    <a:pt x="1171385" y="1587826"/>
                    <a:pt x="1107384" y="1556750"/>
                    <a:pt x="1050195" y="1546914"/>
                  </a:cubicBezTo>
                  <a:cubicBezTo>
                    <a:pt x="1044753" y="1560328"/>
                    <a:pt x="1039928" y="1574160"/>
                    <a:pt x="1034486" y="1587574"/>
                  </a:cubicBezTo>
                  <a:cubicBezTo>
                    <a:pt x="1183149" y="1689764"/>
                    <a:pt x="1332431" y="1792370"/>
                    <a:pt x="1481611" y="1894459"/>
                  </a:cubicBezTo>
                  <a:cubicBezTo>
                    <a:pt x="1477633" y="1904365"/>
                    <a:pt x="1473139" y="1914372"/>
                    <a:pt x="1469161" y="1924278"/>
                  </a:cubicBezTo>
                  <a:cubicBezTo>
                    <a:pt x="1438720" y="1916764"/>
                    <a:pt x="1405048" y="1914714"/>
                    <a:pt x="1377537" y="1900183"/>
                  </a:cubicBezTo>
                  <a:cubicBezTo>
                    <a:pt x="1250800" y="1833487"/>
                    <a:pt x="1128026" y="1759575"/>
                    <a:pt x="999407" y="1697006"/>
                  </a:cubicBezTo>
                  <a:cubicBezTo>
                    <a:pt x="940148" y="1668231"/>
                    <a:pt x="870548" y="1660808"/>
                    <a:pt x="805960" y="1643277"/>
                  </a:cubicBezTo>
                  <a:cubicBezTo>
                    <a:pt x="801451" y="1655973"/>
                    <a:pt x="797459" y="1668568"/>
                    <a:pt x="793467" y="1681164"/>
                  </a:cubicBezTo>
                  <a:cubicBezTo>
                    <a:pt x="870528" y="1724206"/>
                    <a:pt x="949771" y="1764676"/>
                    <a:pt x="1024949" y="1811845"/>
                  </a:cubicBezTo>
                  <a:cubicBezTo>
                    <a:pt x="1093334" y="1854426"/>
                    <a:pt x="1157236" y="1904325"/>
                    <a:pt x="1212262" y="1972065"/>
                  </a:cubicBezTo>
                  <a:cubicBezTo>
                    <a:pt x="950723" y="1899338"/>
                    <a:pt x="731111" y="1691672"/>
                    <a:pt x="398553" y="1745032"/>
                  </a:cubicBezTo>
                  <a:cubicBezTo>
                    <a:pt x="563711" y="1874101"/>
                    <a:pt x="735352" y="1928845"/>
                    <a:pt x="824711" y="2090377"/>
                  </a:cubicBezTo>
                  <a:cubicBezTo>
                    <a:pt x="664042" y="2012011"/>
                    <a:pt x="501706" y="1936118"/>
                    <a:pt x="343018" y="1854143"/>
                  </a:cubicBezTo>
                  <a:cubicBezTo>
                    <a:pt x="232967" y="1797366"/>
                    <a:pt x="128499" y="1795713"/>
                    <a:pt x="17025" y="1831006"/>
                  </a:cubicBezTo>
                  <a:lnTo>
                    <a:pt x="0" y="1837998"/>
                  </a:lnTo>
                  <a:lnTo>
                    <a:pt x="0" y="1569479"/>
                  </a:lnTo>
                  <a:lnTo>
                    <a:pt x="14353" y="1564248"/>
                  </a:lnTo>
                  <a:cubicBezTo>
                    <a:pt x="65704" y="1543060"/>
                    <a:pt x="73561" y="1526020"/>
                    <a:pt x="94549" y="1453845"/>
                  </a:cubicBezTo>
                  <a:cubicBezTo>
                    <a:pt x="165450" y="1211199"/>
                    <a:pt x="231811" y="967286"/>
                    <a:pt x="303185" y="713266"/>
                  </a:cubicBezTo>
                  <a:cubicBezTo>
                    <a:pt x="363588" y="700988"/>
                    <a:pt x="379612" y="758581"/>
                    <a:pt x="371403" y="807454"/>
                  </a:cubicBezTo>
                  <a:cubicBezTo>
                    <a:pt x="347391" y="954490"/>
                    <a:pt x="313466" y="1100229"/>
                    <a:pt x="281093" y="1245667"/>
                  </a:cubicBezTo>
                  <a:cubicBezTo>
                    <a:pt x="270297" y="1295043"/>
                    <a:pt x="252074" y="1342102"/>
                    <a:pt x="235045" y="1398061"/>
                  </a:cubicBezTo>
                  <a:cubicBezTo>
                    <a:pt x="422030" y="1363327"/>
                    <a:pt x="499846" y="1261168"/>
                    <a:pt x="503757" y="1085268"/>
                  </a:cubicBezTo>
                  <a:cubicBezTo>
                    <a:pt x="507600" y="922811"/>
                    <a:pt x="527558" y="760445"/>
                    <a:pt x="543798" y="598266"/>
                  </a:cubicBezTo>
                  <a:cubicBezTo>
                    <a:pt x="547928" y="558781"/>
                    <a:pt x="566210" y="520307"/>
                    <a:pt x="585451" y="456397"/>
                  </a:cubicBezTo>
                  <a:cubicBezTo>
                    <a:pt x="691570" y="593718"/>
                    <a:pt x="634414" y="716573"/>
                    <a:pt x="630810" y="833318"/>
                  </a:cubicBezTo>
                  <a:cubicBezTo>
                    <a:pt x="626904" y="948510"/>
                    <a:pt x="614840" y="1063138"/>
                    <a:pt x="605863" y="1179852"/>
                  </a:cubicBezTo>
                  <a:cubicBezTo>
                    <a:pt x="710325" y="1178888"/>
                    <a:pt x="723374" y="1113495"/>
                    <a:pt x="737759" y="1049453"/>
                  </a:cubicBezTo>
                  <a:cubicBezTo>
                    <a:pt x="778358" y="871793"/>
                    <a:pt x="818340" y="693716"/>
                    <a:pt x="860592" y="516272"/>
                  </a:cubicBezTo>
                  <a:cubicBezTo>
                    <a:pt x="873370" y="463288"/>
                    <a:pt x="894091" y="412520"/>
                    <a:pt x="919291" y="335094"/>
                  </a:cubicBezTo>
                  <a:cubicBezTo>
                    <a:pt x="1046915" y="469847"/>
                    <a:pt x="949233" y="577479"/>
                    <a:pt x="935687" y="678965"/>
                  </a:cubicBezTo>
                  <a:cubicBezTo>
                    <a:pt x="921251" y="792442"/>
                    <a:pt x="881417" y="902260"/>
                    <a:pt x="843787" y="1045497"/>
                  </a:cubicBezTo>
                  <a:cubicBezTo>
                    <a:pt x="974086" y="1003516"/>
                    <a:pt x="1038951" y="947928"/>
                    <a:pt x="1055830" y="841497"/>
                  </a:cubicBezTo>
                  <a:cubicBezTo>
                    <a:pt x="1092988" y="610244"/>
                    <a:pt x="1129631" y="379092"/>
                    <a:pt x="1167925" y="148157"/>
                  </a:cubicBezTo>
                  <a:cubicBezTo>
                    <a:pt x="1175704" y="102592"/>
                    <a:pt x="1191126" y="57688"/>
                    <a:pt x="1224921" y="16199"/>
                  </a:cubicBezTo>
                  <a:cubicBezTo>
                    <a:pt x="1343641" y="273562"/>
                    <a:pt x="1211458" y="518449"/>
                    <a:pt x="1192163" y="811235"/>
                  </a:cubicBezTo>
                  <a:cubicBezTo>
                    <a:pt x="1240925" y="752868"/>
                    <a:pt x="1274018" y="727094"/>
                    <a:pt x="1288968" y="693566"/>
                  </a:cubicBezTo>
                  <a:cubicBezTo>
                    <a:pt x="1366529" y="521078"/>
                    <a:pt x="1438934" y="346907"/>
                    <a:pt x="1514227" y="173786"/>
                  </a:cubicBezTo>
                  <a:cubicBezTo>
                    <a:pt x="1536499" y="122717"/>
                    <a:pt x="1562277" y="73114"/>
                    <a:pt x="1591631" y="11535"/>
                  </a:cubicBezTo>
                  <a:cubicBezTo>
                    <a:pt x="1715369" y="98692"/>
                    <a:pt x="1626331" y="173484"/>
                    <a:pt x="1607996" y="242054"/>
                  </a:cubicBezTo>
                  <a:cubicBezTo>
                    <a:pt x="1588714" y="314031"/>
                    <a:pt x="1554578" y="381375"/>
                    <a:pt x="1512804" y="486736"/>
                  </a:cubicBezTo>
                  <a:cubicBezTo>
                    <a:pt x="1699705" y="368746"/>
                    <a:pt x="1809116" y="211019"/>
                    <a:pt x="2008275" y="120194"/>
                  </a:cubicBezTo>
                  <a:cubicBezTo>
                    <a:pt x="1975712" y="341957"/>
                    <a:pt x="1748143" y="352883"/>
                    <a:pt x="1694687" y="538951"/>
                  </a:cubicBezTo>
                  <a:cubicBezTo>
                    <a:pt x="1798124" y="496818"/>
                    <a:pt x="1883072" y="453444"/>
                    <a:pt x="1973612" y="427786"/>
                  </a:cubicBezTo>
                  <a:cubicBezTo>
                    <a:pt x="2058046" y="403853"/>
                    <a:pt x="2121251" y="290029"/>
                    <a:pt x="2252888" y="368128"/>
                  </a:cubicBezTo>
                  <a:cubicBezTo>
                    <a:pt x="2060756" y="577929"/>
                    <a:pt x="1763959" y="569540"/>
                    <a:pt x="1577384" y="763755"/>
                  </a:cubicBezTo>
                  <a:cubicBezTo>
                    <a:pt x="1813063" y="703438"/>
                    <a:pt x="2048326" y="643739"/>
                    <a:pt x="2290626" y="581598"/>
                  </a:cubicBezTo>
                  <a:cubicBezTo>
                    <a:pt x="2311708" y="540968"/>
                    <a:pt x="2331799" y="492472"/>
                    <a:pt x="2361773" y="450651"/>
                  </a:cubicBezTo>
                  <a:cubicBezTo>
                    <a:pt x="2371869" y="436331"/>
                    <a:pt x="2411170" y="428692"/>
                    <a:pt x="2428281" y="436648"/>
                  </a:cubicBezTo>
                  <a:cubicBezTo>
                    <a:pt x="2445390" y="444605"/>
                    <a:pt x="2465751" y="483089"/>
                    <a:pt x="2459792" y="496603"/>
                  </a:cubicBezTo>
                  <a:cubicBezTo>
                    <a:pt x="2425298" y="573150"/>
                    <a:pt x="2386680" y="647812"/>
                    <a:pt x="2342604" y="719236"/>
                  </a:cubicBezTo>
                  <a:cubicBezTo>
                    <a:pt x="2289465" y="804779"/>
                    <a:pt x="2229631" y="886250"/>
                    <a:pt x="2156442" y="992882"/>
                  </a:cubicBezTo>
                  <a:cubicBezTo>
                    <a:pt x="2278327" y="979398"/>
                    <a:pt x="2337722" y="942603"/>
                    <a:pt x="2377128" y="855431"/>
                  </a:cubicBezTo>
                  <a:cubicBezTo>
                    <a:pt x="2465761" y="659839"/>
                    <a:pt x="2562641" y="468016"/>
                    <a:pt x="2657869" y="275977"/>
                  </a:cubicBezTo>
                  <a:cubicBezTo>
                    <a:pt x="2674054" y="243283"/>
                    <a:pt x="2698586" y="214875"/>
                    <a:pt x="2717845" y="186956"/>
                  </a:cubicBezTo>
                  <a:cubicBezTo>
                    <a:pt x="2806237" y="216514"/>
                    <a:pt x="2787557" y="272258"/>
                    <a:pt x="2765311" y="317949"/>
                  </a:cubicBezTo>
                  <a:cubicBezTo>
                    <a:pt x="2711831" y="429346"/>
                    <a:pt x="2652993" y="538024"/>
                    <a:pt x="2594672" y="646600"/>
                  </a:cubicBezTo>
                  <a:cubicBezTo>
                    <a:pt x="2561497" y="707847"/>
                    <a:pt x="2524716" y="767109"/>
                    <a:pt x="2479362" y="845766"/>
                  </a:cubicBezTo>
                  <a:cubicBezTo>
                    <a:pt x="2617711" y="845199"/>
                    <a:pt x="2702591" y="815269"/>
                    <a:pt x="2760035" y="696655"/>
                  </a:cubicBezTo>
                  <a:cubicBezTo>
                    <a:pt x="2856540" y="497384"/>
                    <a:pt x="2971491" y="307421"/>
                    <a:pt x="3075725" y="112019"/>
                  </a:cubicBezTo>
                  <a:cubicBezTo>
                    <a:pt x="3101604" y="62935"/>
                    <a:pt x="3122083" y="19198"/>
                    <a:pt x="3201798" y="48294"/>
                  </a:cubicBezTo>
                  <a:cubicBezTo>
                    <a:pt x="3169207" y="275435"/>
                    <a:pt x="2991779" y="439398"/>
                    <a:pt x="2921347" y="651331"/>
                  </a:cubicBezTo>
                  <a:cubicBezTo>
                    <a:pt x="3025885" y="675601"/>
                    <a:pt x="3037410" y="605132"/>
                    <a:pt x="3060603" y="556032"/>
                  </a:cubicBezTo>
                  <a:cubicBezTo>
                    <a:pt x="3142287" y="385430"/>
                    <a:pt x="3219232" y="212524"/>
                    <a:pt x="3300399" y="42022"/>
                  </a:cubicBezTo>
                  <a:close/>
                </a:path>
              </a:pathLst>
            </a:custGeom>
            <a:solidFill>
              <a:schemeClr val="tx1">
                <a:alpha val="13000"/>
              </a:schemeClr>
            </a:solidFill>
            <a:ln w="527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id="{B560DF2B-C95A-F8F1-E64F-37BCABFF8014}"/>
                </a:ext>
                <a:ext uri="{C183D7F6-B498-43B3-948B-1728B52AA6E4}">
                  <adec:decorative xmlns:adec="http://schemas.microsoft.com/office/drawing/2017/decorative" val="1"/>
                </a:ext>
              </a:extLst>
            </p:cNvPr>
            <p:cNvSpPr/>
            <p:nvPr userDrawn="1"/>
          </p:nvSpPr>
          <p:spPr>
            <a:xfrm>
              <a:off x="5790280" y="0"/>
              <a:ext cx="6401718" cy="6857999"/>
            </a:xfrm>
            <a:custGeom>
              <a:avLst/>
              <a:gdLst>
                <a:gd name="connsiteX0" fmla="*/ 13164 w 6401718"/>
                <a:gd name="connsiteY0" fmla="*/ 0 h 6857999"/>
                <a:gd name="connsiteX1" fmla="*/ 6401718 w 6401718"/>
                <a:gd name="connsiteY1" fmla="*/ 0 h 6857999"/>
                <a:gd name="connsiteX2" fmla="*/ 6401718 w 6401718"/>
                <a:gd name="connsiteY2" fmla="*/ 6857999 h 6857999"/>
                <a:gd name="connsiteX3" fmla="*/ 4837168 w 6401718"/>
                <a:gd name="connsiteY3" fmla="*/ 6857999 h 6857999"/>
                <a:gd name="connsiteX4" fmla="*/ 4970284 w 6401718"/>
                <a:gd name="connsiteY4" fmla="*/ 6566499 h 6857999"/>
                <a:gd name="connsiteX5" fmla="*/ 5441996 w 6401718"/>
                <a:gd name="connsiteY5" fmla="*/ 3607583 h 6857999"/>
                <a:gd name="connsiteX6" fmla="*/ 333189 w 6401718"/>
                <a:gd name="connsiteY6" fmla="*/ 1342399 h 6857999"/>
                <a:gd name="connsiteX7" fmla="*/ 10627 w 6401718"/>
                <a:gd name="connsiteY7"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1718" h="6857999">
                  <a:moveTo>
                    <a:pt x="13164" y="0"/>
                  </a:moveTo>
                  <a:lnTo>
                    <a:pt x="6401718" y="0"/>
                  </a:lnTo>
                  <a:lnTo>
                    <a:pt x="6401718" y="6857999"/>
                  </a:lnTo>
                  <a:lnTo>
                    <a:pt x="4837168" y="6857999"/>
                  </a:lnTo>
                  <a:lnTo>
                    <a:pt x="4970284" y="6566499"/>
                  </a:lnTo>
                  <a:cubicBezTo>
                    <a:pt x="5459272" y="5503700"/>
                    <a:pt x="5952697" y="4415857"/>
                    <a:pt x="5441996" y="3607583"/>
                  </a:cubicBezTo>
                  <a:cubicBezTo>
                    <a:pt x="4534017" y="2170575"/>
                    <a:pt x="1476973" y="3238952"/>
                    <a:pt x="333189" y="1342399"/>
                  </a:cubicBezTo>
                  <a:cubicBezTo>
                    <a:pt x="249159" y="1202652"/>
                    <a:pt x="-60917" y="673160"/>
                    <a:pt x="10627" y="17156"/>
                  </a:cubicBezTo>
                  <a:close/>
                </a:path>
              </a:pathLst>
            </a:custGeom>
            <a:solidFill>
              <a:schemeClr val="accent4"/>
            </a:solidFill>
            <a:ln w="4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8" name="Freeform: Shape 27">
              <a:extLst>
                <a:ext uri="{FF2B5EF4-FFF2-40B4-BE49-F238E27FC236}">
                  <a16:creationId xmlns:a16="http://schemas.microsoft.com/office/drawing/2014/main" id="{9E4F6A04-3331-D4C7-3EAE-0F69B48A7C71}"/>
                </a:ext>
                <a:ext uri="{C183D7F6-B498-43B3-948B-1728B52AA6E4}">
                  <adec:decorative xmlns:adec="http://schemas.microsoft.com/office/drawing/2017/decorative" val="1"/>
                </a:ext>
              </a:extLst>
            </p:cNvPr>
            <p:cNvSpPr/>
            <p:nvPr userDrawn="1"/>
          </p:nvSpPr>
          <p:spPr>
            <a:xfrm>
              <a:off x="4749567" y="5750376"/>
              <a:ext cx="5273226"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587ACFB-02E0-79F1-D5B0-E8B18598D688}"/>
                </a:ext>
                <a:ext uri="{C183D7F6-B498-43B3-948B-1728B52AA6E4}">
                  <adec:decorative xmlns:adec="http://schemas.microsoft.com/office/drawing/2017/decorative" val="1"/>
                </a:ext>
              </a:extLst>
            </p:cNvPr>
            <p:cNvSpPr/>
            <p:nvPr userDrawn="1"/>
          </p:nvSpPr>
          <p:spPr>
            <a:xfrm>
              <a:off x="8006849" y="3200881"/>
              <a:ext cx="4200862"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2" name="Title 1">
            <a:extLst>
              <a:ext uri="{FF2B5EF4-FFF2-40B4-BE49-F238E27FC236}">
                <a16:creationId xmlns:a16="http://schemas.microsoft.com/office/drawing/2014/main" id="{5B033E79-37B9-73B6-FED8-8DF23954CCE8}"/>
              </a:ext>
            </a:extLst>
          </p:cNvPr>
          <p:cNvSpPr>
            <a:spLocks noGrp="1"/>
          </p:cNvSpPr>
          <p:nvPr>
            <p:ph type="title" hasCustomPrompt="1"/>
          </p:nvPr>
        </p:nvSpPr>
        <p:spPr>
          <a:xfrm>
            <a:off x="2560320" y="606288"/>
            <a:ext cx="4840641" cy="4245748"/>
          </a:xfrm>
        </p:spPr>
        <p:txBody>
          <a:bodyPr anchor="b"/>
          <a:lstStyle>
            <a:lvl1pPr>
              <a:defRPr sz="6000">
                <a:solidFill>
                  <a:schemeClr val="accent1"/>
                </a:solidFill>
              </a:defRPr>
            </a:lvl1pPr>
          </a:lstStyle>
          <a:p>
            <a:r>
              <a:rPr lang="en-US" dirty="0"/>
              <a:t>click to add title</a:t>
            </a:r>
          </a:p>
        </p:txBody>
      </p:sp>
    </p:spTree>
    <p:extLst>
      <p:ext uri="{BB962C8B-B14F-4D97-AF65-F5344CB8AC3E}">
        <p14:creationId xmlns:p14="http://schemas.microsoft.com/office/powerpoint/2010/main" val="5582152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3CD1569-0FEF-7BD8-DDC5-D396CE462BB6}"/>
              </a:ext>
              <a:ext uri="{C183D7F6-B498-43B3-948B-1728B52AA6E4}">
                <adec:decorative xmlns:adec="http://schemas.microsoft.com/office/drawing/2017/decorative" val="1"/>
              </a:ext>
            </a:extLst>
          </p:cNvPr>
          <p:cNvGrpSpPr/>
          <p:nvPr userDrawn="1"/>
        </p:nvGrpSpPr>
        <p:grpSpPr>
          <a:xfrm>
            <a:off x="8645826" y="0"/>
            <a:ext cx="3555532" cy="6867024"/>
            <a:chOff x="8645826" y="0"/>
            <a:chExt cx="3555532" cy="6867024"/>
          </a:xfrm>
        </p:grpSpPr>
        <p:sp>
          <p:nvSpPr>
            <p:cNvPr id="17" name="Freeform: Shape 16">
              <a:extLst>
                <a:ext uri="{FF2B5EF4-FFF2-40B4-BE49-F238E27FC236}">
                  <a16:creationId xmlns:a16="http://schemas.microsoft.com/office/drawing/2014/main" id="{A6011814-D2B8-5264-367E-302C5338E1E6}"/>
                </a:ext>
              </a:extLst>
            </p:cNvPr>
            <p:cNvSpPr/>
            <p:nvPr userDrawn="1"/>
          </p:nvSpPr>
          <p:spPr>
            <a:xfrm>
              <a:off x="8645826" y="0"/>
              <a:ext cx="3546175" cy="4669896"/>
            </a:xfrm>
            <a:custGeom>
              <a:avLst/>
              <a:gdLst>
                <a:gd name="connsiteX0" fmla="*/ 196669 w 3546175"/>
                <a:gd name="connsiteY0" fmla="*/ 0 h 4669896"/>
                <a:gd name="connsiteX1" fmla="*/ 3546175 w 3546175"/>
                <a:gd name="connsiteY1" fmla="*/ 0 h 4669896"/>
                <a:gd name="connsiteX2" fmla="*/ 3546175 w 3546175"/>
                <a:gd name="connsiteY2" fmla="*/ 4669896 h 4669896"/>
                <a:gd name="connsiteX3" fmla="*/ 3301022 w 3546175"/>
                <a:gd name="connsiteY3" fmla="*/ 4559120 h 4669896"/>
                <a:gd name="connsiteX4" fmla="*/ 294600 w 3546175"/>
                <a:gd name="connsiteY4" fmla="*/ 2329081 h 4669896"/>
                <a:gd name="connsiteX5" fmla="*/ 758 w 3546175"/>
                <a:gd name="connsiteY5" fmla="*/ 920518 h 4669896"/>
                <a:gd name="connsiteX6" fmla="*/ 124987 w 3546175"/>
                <a:gd name="connsiteY6" fmla="*/ 162828 h 46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75" h="4669896">
                  <a:moveTo>
                    <a:pt x="196669" y="0"/>
                  </a:moveTo>
                  <a:lnTo>
                    <a:pt x="3546175" y="0"/>
                  </a:lnTo>
                  <a:lnTo>
                    <a:pt x="3546175" y="4669896"/>
                  </a:lnTo>
                  <a:lnTo>
                    <a:pt x="3301022" y="4559120"/>
                  </a:lnTo>
                  <a:cubicBezTo>
                    <a:pt x="1737541" y="3850476"/>
                    <a:pt x="786681" y="3370244"/>
                    <a:pt x="294600" y="2329081"/>
                  </a:cubicBezTo>
                  <a:cubicBezTo>
                    <a:pt x="26188" y="1761108"/>
                    <a:pt x="-5879" y="1237338"/>
                    <a:pt x="758" y="920518"/>
                  </a:cubicBezTo>
                  <a:cubicBezTo>
                    <a:pt x="-1092" y="722283"/>
                    <a:pt x="18818" y="445104"/>
                    <a:pt x="124987" y="162828"/>
                  </a:cubicBezTo>
                  <a:close/>
                </a:path>
              </a:pathLst>
            </a:custGeom>
            <a:solidFill>
              <a:schemeClr val="accent2">
                <a:lumMod val="60000"/>
                <a:lumOff val="40000"/>
                <a:alpha val="3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58E452E6-C959-CF06-5BE1-AC6D28707FCB}"/>
                </a:ext>
              </a:extLst>
            </p:cNvPr>
            <p:cNvSpPr/>
            <p:nvPr userDrawn="1"/>
          </p:nvSpPr>
          <p:spPr>
            <a:xfrm>
              <a:off x="9843584" y="1681979"/>
              <a:ext cx="2357774" cy="5185045"/>
            </a:xfrm>
            <a:custGeom>
              <a:avLst/>
              <a:gdLst>
                <a:gd name="connsiteX0" fmla="*/ 1569604 w 2355896"/>
                <a:gd name="connsiteY0" fmla="*/ 930 h 5176020"/>
                <a:gd name="connsiteX1" fmla="*/ 2294545 w 2355896"/>
                <a:gd name="connsiteY1" fmla="*/ 262206 h 5176020"/>
                <a:gd name="connsiteX2" fmla="*/ 2355896 w 2355896"/>
                <a:gd name="connsiteY2" fmla="*/ 305299 h 5176020"/>
                <a:gd name="connsiteX3" fmla="*/ 2355896 w 2355896"/>
                <a:gd name="connsiteY3" fmla="*/ 5176020 h 5176020"/>
                <a:gd name="connsiteX4" fmla="*/ 1257259 w 2355896"/>
                <a:gd name="connsiteY4" fmla="*/ 5176020 h 5176020"/>
                <a:gd name="connsiteX5" fmla="*/ 1235764 w 2355896"/>
                <a:gd name="connsiteY5" fmla="*/ 5150921 h 5176020"/>
                <a:gd name="connsiteX6" fmla="*/ 706756 w 2355896"/>
                <a:gd name="connsiteY6" fmla="*/ 4186633 h 5176020"/>
                <a:gd name="connsiteX7" fmla="*/ 87362 w 2355896"/>
                <a:gd name="connsiteY7" fmla="*/ 1347390 h 5176020"/>
                <a:gd name="connsiteX8" fmla="*/ 604815 w 2355896"/>
                <a:gd name="connsiteY8" fmla="*/ 465087 h 5176020"/>
                <a:gd name="connsiteX9" fmla="*/ 1426482 w 2355896"/>
                <a:gd name="connsiteY9" fmla="*/ 5354 h 5176020"/>
                <a:gd name="connsiteX10" fmla="*/ 1569604 w 2355896"/>
                <a:gd name="connsiteY10" fmla="*/ 930 h 5176020"/>
                <a:gd name="connsiteX0" fmla="*/ 2355896 w 2445269"/>
                <a:gd name="connsiteY0" fmla="*/ 305299 h 5176020"/>
                <a:gd name="connsiteX1" fmla="*/ 2355896 w 2445269"/>
                <a:gd name="connsiteY1" fmla="*/ 5176020 h 5176020"/>
                <a:gd name="connsiteX2" fmla="*/ 1257259 w 2445269"/>
                <a:gd name="connsiteY2" fmla="*/ 5176020 h 5176020"/>
                <a:gd name="connsiteX3" fmla="*/ 1235764 w 2445269"/>
                <a:gd name="connsiteY3" fmla="*/ 5150921 h 5176020"/>
                <a:gd name="connsiteX4" fmla="*/ 706756 w 2445269"/>
                <a:gd name="connsiteY4" fmla="*/ 4186633 h 5176020"/>
                <a:gd name="connsiteX5" fmla="*/ 87362 w 2445269"/>
                <a:gd name="connsiteY5" fmla="*/ 1347390 h 5176020"/>
                <a:gd name="connsiteX6" fmla="*/ 604815 w 2445269"/>
                <a:gd name="connsiteY6" fmla="*/ 465087 h 5176020"/>
                <a:gd name="connsiteX7" fmla="*/ 1426482 w 2445269"/>
                <a:gd name="connsiteY7" fmla="*/ 5354 h 5176020"/>
                <a:gd name="connsiteX8" fmla="*/ 1569604 w 2445269"/>
                <a:gd name="connsiteY8" fmla="*/ 930 h 5176020"/>
                <a:gd name="connsiteX9" fmla="*/ 2294545 w 2445269"/>
                <a:gd name="connsiteY9" fmla="*/ 262206 h 5176020"/>
                <a:gd name="connsiteX10" fmla="*/ 2445269 w 2445269"/>
                <a:gd name="connsiteY10" fmla="*/ 396137 h 5176020"/>
                <a:gd name="connsiteX0" fmla="*/ 2355896 w 2445269"/>
                <a:gd name="connsiteY0" fmla="*/ 5176020 h 5176020"/>
                <a:gd name="connsiteX1" fmla="*/ 1257259 w 2445269"/>
                <a:gd name="connsiteY1" fmla="*/ 5176020 h 5176020"/>
                <a:gd name="connsiteX2" fmla="*/ 1235764 w 2445269"/>
                <a:gd name="connsiteY2" fmla="*/ 5150921 h 5176020"/>
                <a:gd name="connsiteX3" fmla="*/ 706756 w 2445269"/>
                <a:gd name="connsiteY3" fmla="*/ 4186633 h 5176020"/>
                <a:gd name="connsiteX4" fmla="*/ 87362 w 2445269"/>
                <a:gd name="connsiteY4" fmla="*/ 1347390 h 5176020"/>
                <a:gd name="connsiteX5" fmla="*/ 604815 w 2445269"/>
                <a:gd name="connsiteY5" fmla="*/ 465087 h 5176020"/>
                <a:gd name="connsiteX6" fmla="*/ 1426482 w 2445269"/>
                <a:gd name="connsiteY6" fmla="*/ 5354 h 5176020"/>
                <a:gd name="connsiteX7" fmla="*/ 1569604 w 2445269"/>
                <a:gd name="connsiteY7" fmla="*/ 930 h 5176020"/>
                <a:gd name="connsiteX8" fmla="*/ 2294545 w 2445269"/>
                <a:gd name="connsiteY8" fmla="*/ 262206 h 5176020"/>
                <a:gd name="connsiteX9" fmla="*/ 2445269 w 2445269"/>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294545 w 2440304"/>
                <a:gd name="connsiteY8" fmla="*/ 262206 h 5176020"/>
                <a:gd name="connsiteX9" fmla="*/ 2440304 w 2440304"/>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304475 w 2440304"/>
                <a:gd name="connsiteY8" fmla="*/ 274822 h 5176020"/>
                <a:gd name="connsiteX9" fmla="*/ 2440304 w 2440304"/>
                <a:gd name="connsiteY9" fmla="*/ 396137 h 5176020"/>
                <a:gd name="connsiteX0" fmla="*/ 2355896 w 2355896"/>
                <a:gd name="connsiteY0" fmla="*/ 5176020 h 5176020"/>
                <a:gd name="connsiteX1" fmla="*/ 1257259 w 2355896"/>
                <a:gd name="connsiteY1" fmla="*/ 5176020 h 5176020"/>
                <a:gd name="connsiteX2" fmla="*/ 1235764 w 2355896"/>
                <a:gd name="connsiteY2" fmla="*/ 5150921 h 5176020"/>
                <a:gd name="connsiteX3" fmla="*/ 706756 w 2355896"/>
                <a:gd name="connsiteY3" fmla="*/ 4186633 h 5176020"/>
                <a:gd name="connsiteX4" fmla="*/ 87362 w 2355896"/>
                <a:gd name="connsiteY4" fmla="*/ 1347390 h 5176020"/>
                <a:gd name="connsiteX5" fmla="*/ 604815 w 2355896"/>
                <a:gd name="connsiteY5" fmla="*/ 465087 h 5176020"/>
                <a:gd name="connsiteX6" fmla="*/ 1426482 w 2355896"/>
                <a:gd name="connsiteY6" fmla="*/ 5354 h 5176020"/>
                <a:gd name="connsiteX7" fmla="*/ 1569604 w 2355896"/>
                <a:gd name="connsiteY7" fmla="*/ 930 h 5176020"/>
                <a:gd name="connsiteX8" fmla="*/ 2304475 w 2355896"/>
                <a:gd name="connsiteY8" fmla="*/ 274822 h 5176020"/>
                <a:gd name="connsiteX0" fmla="*/ 1257259 w 2304475"/>
                <a:gd name="connsiteY0" fmla="*/ 5176020 h 5176020"/>
                <a:gd name="connsiteX1" fmla="*/ 1235764 w 2304475"/>
                <a:gd name="connsiteY1" fmla="*/ 5150921 h 5176020"/>
                <a:gd name="connsiteX2" fmla="*/ 706756 w 2304475"/>
                <a:gd name="connsiteY2" fmla="*/ 4186633 h 5176020"/>
                <a:gd name="connsiteX3" fmla="*/ 87362 w 2304475"/>
                <a:gd name="connsiteY3" fmla="*/ 1347390 h 5176020"/>
                <a:gd name="connsiteX4" fmla="*/ 604815 w 2304475"/>
                <a:gd name="connsiteY4" fmla="*/ 465087 h 5176020"/>
                <a:gd name="connsiteX5" fmla="*/ 1426482 w 2304475"/>
                <a:gd name="connsiteY5" fmla="*/ 5354 h 5176020"/>
                <a:gd name="connsiteX6" fmla="*/ 1569604 w 2304475"/>
                <a:gd name="connsiteY6" fmla="*/ 930 h 5176020"/>
                <a:gd name="connsiteX7" fmla="*/ 2304475 w 2304475"/>
                <a:gd name="connsiteY7" fmla="*/ 274822 h 5176020"/>
                <a:gd name="connsiteX0" fmla="*/ 1235764 w 2304475"/>
                <a:gd name="connsiteY0" fmla="*/ 5150921 h 5150921"/>
                <a:gd name="connsiteX1" fmla="*/ 706756 w 2304475"/>
                <a:gd name="connsiteY1" fmla="*/ 4186633 h 5150921"/>
                <a:gd name="connsiteX2" fmla="*/ 87362 w 2304475"/>
                <a:gd name="connsiteY2" fmla="*/ 1347390 h 5150921"/>
                <a:gd name="connsiteX3" fmla="*/ 604815 w 2304475"/>
                <a:gd name="connsiteY3" fmla="*/ 465087 h 5150921"/>
                <a:gd name="connsiteX4" fmla="*/ 1426482 w 2304475"/>
                <a:gd name="connsiteY4" fmla="*/ 5354 h 5150921"/>
                <a:gd name="connsiteX5" fmla="*/ 1569604 w 2304475"/>
                <a:gd name="connsiteY5" fmla="*/ 930 h 5150921"/>
                <a:gd name="connsiteX6" fmla="*/ 2304475 w 2304475"/>
                <a:gd name="connsiteY6" fmla="*/ 274822 h 515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75" h="5150921">
                  <a:moveTo>
                    <a:pt x="1235764" y="5150921"/>
                  </a:moveTo>
                  <a:cubicBezTo>
                    <a:pt x="1089744" y="4970003"/>
                    <a:pt x="919633" y="4675268"/>
                    <a:pt x="706756" y="4186633"/>
                  </a:cubicBezTo>
                  <a:cubicBezTo>
                    <a:pt x="159927" y="2931459"/>
                    <a:pt x="-166151" y="2182975"/>
                    <a:pt x="87362" y="1347390"/>
                  </a:cubicBezTo>
                  <a:cubicBezTo>
                    <a:pt x="217029" y="920066"/>
                    <a:pt x="450111" y="628826"/>
                    <a:pt x="604815" y="465087"/>
                  </a:cubicBezTo>
                  <a:cubicBezTo>
                    <a:pt x="754631" y="296578"/>
                    <a:pt x="1030250" y="48187"/>
                    <a:pt x="1426482" y="5354"/>
                  </a:cubicBezTo>
                  <a:cubicBezTo>
                    <a:pt x="1473780" y="240"/>
                    <a:pt x="1521538" y="-1153"/>
                    <a:pt x="1569604" y="930"/>
                  </a:cubicBezTo>
                  <a:cubicBezTo>
                    <a:pt x="1809933" y="11345"/>
                    <a:pt x="2067880" y="121265"/>
                    <a:pt x="2304475" y="274822"/>
                  </a:cubicBezTo>
                </a:path>
              </a:pathLst>
            </a:custGeom>
            <a:noFill/>
            <a:ln w="69850" cap="flat">
              <a:solidFill>
                <a:schemeClr val="accent1">
                  <a:alpha val="5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576072" y="82296"/>
            <a:ext cx="9363456" cy="1298448"/>
          </a:xfrm>
        </p:spPr>
        <p:txBody>
          <a:bodyPr anchor="b" anchorCtr="0"/>
          <a:lstStyle>
            <a:lvl1pPr>
              <a:defRPr sz="4800"/>
            </a:lvl1pPr>
          </a:lstStyle>
          <a:p>
            <a:r>
              <a:rPr lang="en-US" dirty="0"/>
              <a:t>click to add title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hasCustomPrompt="1"/>
          </p:nvPr>
        </p:nvSpPr>
        <p:spPr>
          <a:xfrm>
            <a:off x="576072" y="1901952"/>
            <a:ext cx="9363456" cy="3877056"/>
          </a:xfrm>
        </p:spPr>
        <p:txBody>
          <a:bodyPr/>
          <a:lstStyle>
            <a:lvl1pPr marL="228600" indent="-228600">
              <a:buFont typeface="Courier New" panose="02070309020205020404" pitchFamily="49" charset="0"/>
              <a:buChar char="o"/>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113906349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4.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theme" Target="../theme/theme6.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7.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19" Type="http://schemas.openxmlformats.org/officeDocument/2006/relationships/theme" Target="../theme/theme8.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baseline="0">
                <a:solidFill>
                  <a:schemeClr val="tx1">
                    <a:lumMod val="75000"/>
                  </a:schemeClr>
                </a:solidFill>
              </a:defRPr>
            </a:lvl1pPr>
          </a:lstStyle>
          <a:p>
            <a:fld id="{402B9795-92DC-40DC-A1CA-9A4B349D7824}" type="datetimeFigureOut">
              <a:rPr lang="en-US" smtClean="0"/>
              <a:pPr/>
              <a:t>11/18/25</a:t>
            </a:fld>
            <a:endParaRPr lang="en-US"/>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baseline="0">
                <a:solidFill>
                  <a:schemeClr val="tx1">
                    <a:lumMod val="75000"/>
                  </a:schemeClr>
                </a:solidFill>
              </a:defRPr>
            </a:lvl1pPr>
          </a:lstStyle>
          <a:p>
            <a:endParaRPr lang="en-US"/>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baseline="0">
                <a:solidFill>
                  <a:schemeClr val="tx1">
                    <a:lumMod val="75000"/>
                  </a:schemeClr>
                </a:solidFill>
              </a:defRPr>
            </a:lvl1pPr>
          </a:lstStyle>
          <a:p>
            <a:fld id="{0FF54DE5-C571-48E8-A5BC-B369434E2F44}" type="slidenum">
              <a:rPr lang="en-US" smtClean="0"/>
              <a:pPr/>
              <a:t>‹#›</a:t>
            </a:fld>
            <a:endParaRPr lang="en-US"/>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234696" y="173736"/>
            <a:ext cx="11722608" cy="6510528"/>
          </a:xfrm>
          <a:prstGeom prst="rect">
            <a:avLst/>
          </a:prstGeom>
          <a:noFill/>
          <a:ln w="6350" cap="flat" cmpd="sng" algn="ctr">
            <a:solidFill>
              <a:schemeClr val="tx1"/>
            </a:solidFill>
            <a:prstDash val="solid"/>
          </a:ln>
          <a:effectLst>
            <a:softEdge rad="0"/>
          </a:effectLst>
        </p:spPr>
        <p:txBody>
          <a:bodyPr/>
          <a:lstStyle/>
          <a:p>
            <a:endParaRPr lang="en-US"/>
          </a:p>
        </p:txBody>
      </p:sp>
      <p:sp>
        <p:nvSpPr>
          <p:cNvPr id="2" name="Title Placeholder 1"/>
          <p:cNvSpPr>
            <a:spLocks noGrp="1"/>
          </p:cNvSpPr>
          <p:nvPr>
            <p:ph type="title"/>
          </p:nvPr>
        </p:nvSpPr>
        <p:spPr>
          <a:xfrm>
            <a:off x="975360" y="642594"/>
            <a:ext cx="1024128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75360" y="2103120"/>
            <a:ext cx="1024128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09784" y="6265818"/>
            <a:ext cx="2743200" cy="274320"/>
          </a:xfrm>
          <a:prstGeom prst="rect">
            <a:avLst/>
          </a:prstGeom>
        </p:spPr>
        <p:txBody>
          <a:bodyPr vert="horz" lIns="91440" tIns="45720" rIns="91440" bIns="45720" rtlCol="0" anchor="b"/>
          <a:lstStyle>
            <a:lvl1pPr algn="l">
              <a:defRPr sz="900">
                <a:solidFill>
                  <a:schemeClr val="tx2"/>
                </a:solidFill>
              </a:defRPr>
            </a:lvl1p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5" name="Footer Placeholder 4"/>
          <p:cNvSpPr>
            <a:spLocks noGrp="1"/>
          </p:cNvSpPr>
          <p:nvPr>
            <p:ph type="ftr" sz="quarter" idx="3"/>
          </p:nvPr>
        </p:nvSpPr>
        <p:spPr>
          <a:xfrm>
            <a:off x="3462528" y="6265818"/>
            <a:ext cx="5266944" cy="274320"/>
          </a:xfrm>
          <a:prstGeom prst="rect">
            <a:avLst/>
          </a:prstGeom>
        </p:spPr>
        <p:txBody>
          <a:bodyPr vert="horz" lIns="91440" tIns="45720" rIns="91440" bIns="45720" rtlCol="0" anchor="b"/>
          <a:lstStyle>
            <a:lvl1pPr algn="ctr">
              <a:defRPr sz="900">
                <a:solidFill>
                  <a:schemeClr val="tx2"/>
                </a:solidFill>
              </a:defRPr>
            </a:lvl1pPr>
          </a:lstStyle>
          <a:p>
            <a:endParaRPr lang="en-US">
              <a:solidFill>
                <a:srgbClr val="FFFFFF">
                  <a:alpha val="65000"/>
                </a:srgbClr>
              </a:solidFill>
            </a:endParaRPr>
          </a:p>
        </p:txBody>
      </p:sp>
      <p:sp>
        <p:nvSpPr>
          <p:cNvPr id="6" name="Slide Number Placeholder 5"/>
          <p:cNvSpPr>
            <a:spLocks noGrp="1"/>
          </p:cNvSpPr>
          <p:nvPr>
            <p:ph type="sldNum" sz="quarter" idx="4"/>
          </p:nvPr>
        </p:nvSpPr>
        <p:spPr>
          <a:xfrm>
            <a:off x="10324740" y="6265818"/>
            <a:ext cx="1463040" cy="274320"/>
          </a:xfrm>
          <a:prstGeom prst="rect">
            <a:avLst/>
          </a:prstGeom>
        </p:spPr>
        <p:txBody>
          <a:bodyPr vert="horz" lIns="91440" tIns="45720" rIns="91440" bIns="45720" rtlCol="0" anchor="b"/>
          <a:lstStyle>
            <a:lvl1pPr algn="r">
              <a:defRPr sz="900">
                <a:solidFill>
                  <a:schemeClr val="tx2"/>
                </a:solidFill>
              </a:defRPr>
            </a:lvl1p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3156380894"/>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lang="en-US" sz="40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buClr>
        <a:buFont typeface="Arial" panose="020B0604020202020204"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081088"/>
          </a:xfrm>
          <a:prstGeom prst="rect">
            <a:avLst/>
          </a:prstGeom>
        </p:spPr>
      </p:pic>
      <p:sp>
        <p:nvSpPr>
          <p:cNvPr id="2" name="Title Placeholder 1"/>
          <p:cNvSpPr>
            <a:spLocks noGrp="1"/>
          </p:cNvSpPr>
          <p:nvPr>
            <p:ph type="title"/>
          </p:nvPr>
        </p:nvSpPr>
        <p:spPr>
          <a:xfrm>
            <a:off x="2895600" y="764373"/>
            <a:ext cx="850392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92480" y="2194560"/>
            <a:ext cx="10607040" cy="4069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49640" y="6356352"/>
            <a:ext cx="284988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5" name="Footer Placeholder 4"/>
          <p:cNvSpPr>
            <a:spLocks noGrp="1"/>
          </p:cNvSpPr>
          <p:nvPr>
            <p:ph type="ftr" sz="quarter" idx="3"/>
          </p:nvPr>
        </p:nvSpPr>
        <p:spPr>
          <a:xfrm>
            <a:off x="792480" y="6355847"/>
            <a:ext cx="757428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solidFill>
                <a:srgbClr val="FFFFFF">
                  <a:alpha val="65000"/>
                </a:srgbClr>
              </a:solidFill>
            </a:endParaRPr>
          </a:p>
        </p:txBody>
      </p:sp>
      <p:sp>
        <p:nvSpPr>
          <p:cNvPr id="6" name="Slide Number Placeholder 5"/>
          <p:cNvSpPr>
            <a:spLocks noGrp="1"/>
          </p:cNvSpPr>
          <p:nvPr>
            <p:ph type="sldNum" sz="quarter" idx="4"/>
          </p:nvPr>
        </p:nvSpPr>
        <p:spPr>
          <a:xfrm>
            <a:off x="8763000" y="381002"/>
            <a:ext cx="263652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1903802132"/>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9901" y="228600"/>
            <a:ext cx="1024128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69901" y="1463040"/>
            <a:ext cx="1024128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69901" y="6543676"/>
            <a:ext cx="195580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fld id="{A5914010-A32A-4CCE-B0BA-4EBCB2A8B522}" type="datetimeFigureOut">
              <a:rPr lang="en-US" smtClean="0">
                <a:solidFill>
                  <a:srgbClr val="FFFFFF">
                    <a:alpha val="65000"/>
                  </a:srgbClr>
                </a:solidFill>
              </a:rPr>
              <a:pPr/>
              <a:t>11/18/25</a:t>
            </a:fld>
            <a:endParaRPr lang="en-US">
              <a:solidFill>
                <a:srgbClr val="FFFFFF">
                  <a:alpha val="65000"/>
                </a:srgbClr>
              </a:solidFill>
            </a:endParaRPr>
          </a:p>
        </p:txBody>
      </p:sp>
      <p:sp>
        <p:nvSpPr>
          <p:cNvPr id="5" name="Footer Placeholder 4"/>
          <p:cNvSpPr>
            <a:spLocks noGrp="1"/>
          </p:cNvSpPr>
          <p:nvPr>
            <p:ph type="ftr" sz="quarter" idx="3"/>
          </p:nvPr>
        </p:nvSpPr>
        <p:spPr>
          <a:xfrm>
            <a:off x="2412999" y="6543676"/>
            <a:ext cx="5448300"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endParaRPr lang="en-US">
              <a:solidFill>
                <a:srgbClr val="FFFFFF">
                  <a:alpha val="65000"/>
                </a:srgbClr>
              </a:solidFill>
            </a:endParaRPr>
          </a:p>
        </p:txBody>
      </p:sp>
      <p:sp>
        <p:nvSpPr>
          <p:cNvPr id="6" name="Slide Number Placeholder 5"/>
          <p:cNvSpPr>
            <a:spLocks noGrp="1"/>
          </p:cNvSpPr>
          <p:nvPr>
            <p:ph type="sldNum" sz="quarter" idx="4"/>
          </p:nvPr>
        </p:nvSpPr>
        <p:spPr>
          <a:xfrm>
            <a:off x="10515600" y="6543676"/>
            <a:ext cx="11684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fld id="{39115322-1EEC-489A-88F8-AB945552ADC4}"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353823922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CCCC"/>
        </a:soli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38595" name="Rectangle 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8596" name="Rectangle 4"/>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mj-lt"/>
              </a:defRPr>
            </a:lvl1pPr>
          </a:lstStyle>
          <a:p>
            <a:endParaRPr lang="en-US" altLang="en-US">
              <a:solidFill>
                <a:srgbClr val="000000"/>
              </a:solidFill>
            </a:endParaRPr>
          </a:p>
        </p:txBody>
      </p:sp>
      <p:sp>
        <p:nvSpPr>
          <p:cNvPr id="238597"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mj-lt"/>
              </a:defRPr>
            </a:lvl1pPr>
          </a:lstStyle>
          <a:p>
            <a:endParaRPr lang="en-US" altLang="en-US">
              <a:solidFill>
                <a:srgbClr val="000000"/>
              </a:solidFill>
            </a:endParaRPr>
          </a:p>
        </p:txBody>
      </p:sp>
      <p:sp>
        <p:nvSpPr>
          <p:cNvPr id="238598" name="Rectangle 6"/>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mj-lt"/>
              </a:defRPr>
            </a:lvl1pPr>
          </a:lstStyle>
          <a:p>
            <a:fld id="{53899BE1-5072-45CC-AA52-5FB47A7F4C6A}" type="slidenum">
              <a:rPr lang="en-US" altLang="en-US">
                <a:solidFill>
                  <a:srgbClr val="000000"/>
                </a:solidFill>
              </a:rPr>
              <a:pPr/>
              <a:t>‹#›</a:t>
            </a:fld>
            <a:endParaRPr lang="en-US" altLang="en-US">
              <a:solidFill>
                <a:srgbClr val="000000"/>
              </a:solidFill>
            </a:endParaRPr>
          </a:p>
        </p:txBody>
      </p:sp>
      <p:sp>
        <p:nvSpPr>
          <p:cNvPr id="238599" name="Freeform 7"/>
          <p:cNvSpPr>
            <a:spLocks noChangeArrowheads="1"/>
          </p:cNvSpPr>
          <p:nvPr/>
        </p:nvSpPr>
        <p:spPr bwMode="auto">
          <a:xfrm>
            <a:off x="508000" y="228600"/>
            <a:ext cx="10972800" cy="6096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solidFill>
                <a:srgbClr val="000000"/>
              </a:solidFill>
            </a:endParaRPr>
          </a:p>
        </p:txBody>
      </p:sp>
      <p:sp>
        <p:nvSpPr>
          <p:cNvPr id="238600" name="Line 8"/>
          <p:cNvSpPr>
            <a:spLocks noChangeShapeType="1"/>
          </p:cNvSpPr>
          <p:nvPr/>
        </p:nvSpPr>
        <p:spPr bwMode="auto">
          <a:xfrm>
            <a:off x="609600" y="6172200"/>
            <a:ext cx="109728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1800">
              <a:solidFill>
                <a:srgbClr val="000000"/>
              </a:solidFill>
            </a:endParaRPr>
          </a:p>
        </p:txBody>
      </p:sp>
    </p:spTree>
    <p:extLst>
      <p:ext uri="{BB962C8B-B14F-4D97-AF65-F5344CB8AC3E}">
        <p14:creationId xmlns:p14="http://schemas.microsoft.com/office/powerpoint/2010/main" val="283544703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transition spd="slow">
    <p:wipe dir="r"/>
  </p:transition>
  <p:txStyles>
    <p:title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defRPr>
      </a:lvl2pPr>
      <a:lvl3pPr algn="l" rtl="0" fontAlgn="base">
        <a:spcBef>
          <a:spcPct val="0"/>
        </a:spcBef>
        <a:spcAft>
          <a:spcPct val="0"/>
        </a:spcAft>
        <a:defRPr sz="4200">
          <a:solidFill>
            <a:schemeClr val="tx2"/>
          </a:solidFill>
          <a:latin typeface="Garamond" pitchFamily="18" charset="0"/>
        </a:defRPr>
      </a:lvl3pPr>
      <a:lvl4pPr algn="l" rtl="0" fontAlgn="base">
        <a:spcBef>
          <a:spcPct val="0"/>
        </a:spcBef>
        <a:spcAft>
          <a:spcPct val="0"/>
        </a:spcAft>
        <a:defRPr sz="4200">
          <a:solidFill>
            <a:schemeClr val="tx2"/>
          </a:solidFill>
          <a:latin typeface="Garamond" pitchFamily="18" charset="0"/>
        </a:defRPr>
      </a:lvl4pPr>
      <a:lvl5pPr algn="l" rtl="0" fontAlgn="base">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fontAlgn="base">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fontAlgn="base">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fontAlgn="base">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26416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49" name="Group 48"/>
          <p:cNvGrpSpPr/>
          <p:nvPr/>
        </p:nvGrpSpPr>
        <p:grpSpPr>
          <a:xfrm>
            <a:off x="27228" y="285"/>
            <a:ext cx="2603029"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62" name="Rectangle 61"/>
          <p:cNvSpPr/>
          <p:nvPr/>
        </p:nvSpPr>
        <p:spPr>
          <a:xfrm>
            <a:off x="0" y="0"/>
            <a:ext cx="24384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593600" y="624110"/>
            <a:ext cx="87856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888" y="2133600"/>
            <a:ext cx="8789313"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3200" y="6135090"/>
            <a:ext cx="1021840" cy="370171"/>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ltLang="en-US">
              <a:solidFill>
                <a:srgbClr val="000000"/>
              </a:solidFill>
            </a:endParaRPr>
          </a:p>
        </p:txBody>
      </p:sp>
      <p:sp>
        <p:nvSpPr>
          <p:cNvPr id="5" name="Footer Placeholder 4"/>
          <p:cNvSpPr>
            <a:spLocks noGrp="1"/>
          </p:cNvSpPr>
          <p:nvPr>
            <p:ph type="ftr" sz="quarter" idx="3"/>
          </p:nvPr>
        </p:nvSpPr>
        <p:spPr>
          <a:xfrm>
            <a:off x="2589887" y="6135810"/>
            <a:ext cx="762198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ltLang="en-US">
              <a:solidFill>
                <a:srgbClr val="000000"/>
              </a:solidFill>
            </a:endParaRPr>
          </a:p>
        </p:txBody>
      </p:sp>
      <p:sp>
        <p:nvSpPr>
          <p:cNvPr id="6" name="Slide Number Placeholder 5"/>
          <p:cNvSpPr>
            <a:spLocks noGrp="1"/>
          </p:cNvSpPr>
          <p:nvPr>
            <p:ph type="sldNum" sz="quarter" idx="4"/>
          </p:nvPr>
        </p:nvSpPr>
        <p:spPr bwMode="gray">
          <a:xfrm>
            <a:off x="681637" y="787784"/>
            <a:ext cx="779971" cy="365125"/>
          </a:xfrm>
          <a:prstGeom prst="rect">
            <a:avLst/>
          </a:prstGeom>
        </p:spPr>
        <p:txBody>
          <a:bodyPr vert="horz" lIns="91440" tIns="45720" rIns="91440" bIns="45720" rtlCol="0" anchor="ctr"/>
          <a:lstStyle>
            <a:lvl1pPr algn="r">
              <a:defRPr sz="2000">
                <a:solidFill>
                  <a:srgbClr val="FEFFFF"/>
                </a:solidFill>
              </a:defRPr>
            </a:lvl1pPr>
          </a:lstStyle>
          <a:p>
            <a:fld id="{53899BE1-5072-45CC-AA52-5FB47A7F4C6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336975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Lst>
  <p:transition spd="slow">
    <p:wipe dir="r"/>
  </p:transition>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rgbClr val="3399FF"/>
            </a:gs>
            <a:gs pos="16000">
              <a:srgbClr val="00CCCC"/>
            </a:gs>
            <a:gs pos="47000">
              <a:srgbClr val="9999FF"/>
            </a:gs>
            <a:gs pos="56000">
              <a:srgbClr val="2E6792"/>
            </a:gs>
            <a:gs pos="98000">
              <a:srgbClr val="3333CC"/>
            </a:gs>
            <a:gs pos="97000">
              <a:schemeClr val="bg2">
                <a:lumMod val="10000"/>
              </a:schemeClr>
            </a:gs>
            <a:gs pos="100000">
              <a:srgbClr val="006699"/>
            </a:gs>
          </a:gsLst>
          <a:lin ang="54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endParaRPr>
          </a:p>
        </p:txBody>
      </p:sp>
      <p:sp>
        <p:nvSpPr>
          <p:cNvPr id="9" name="Rectangle 8"/>
          <p:cNvSpPr/>
          <p:nvPr/>
        </p:nvSpPr>
        <p:spPr>
          <a:xfrm>
            <a:off x="0" y="3768725"/>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Title Placeholder 1"/>
          <p:cNvSpPr>
            <a:spLocks noGrp="1"/>
          </p:cNvSpPr>
          <p:nvPr>
            <p:ph type="title"/>
          </p:nvPr>
        </p:nvSpPr>
        <p:spPr>
          <a:xfrm>
            <a:off x="2391834" y="4371975"/>
            <a:ext cx="8682567"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1037" name="Text Placeholder 2"/>
          <p:cNvSpPr>
            <a:spLocks noGrp="1"/>
          </p:cNvSpPr>
          <p:nvPr>
            <p:ph type="body" idx="1"/>
          </p:nvPr>
        </p:nvSpPr>
        <p:spPr bwMode="auto">
          <a:xfrm>
            <a:off x="1524000" y="731839"/>
            <a:ext cx="85344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fontAlgn="auto">
              <a:spcBef>
                <a:spcPts val="0"/>
              </a:spcBef>
              <a:spcAft>
                <a:spcPts val="0"/>
              </a:spcAft>
              <a:defRPr sz="1100" b="1">
                <a:solidFill>
                  <a:schemeClr val="tx1">
                    <a:lumMod val="50000"/>
                    <a:lumOff val="50000"/>
                  </a:schemeClr>
                </a:solidFill>
                <a:latin typeface="+mn-lt"/>
              </a:defRPr>
            </a:lvl1pPr>
          </a:lstStyle>
          <a:p>
            <a:pPr>
              <a:defRPr/>
            </a:pPr>
            <a:fld id="{9F4BE911-C2F2-40AD-A3DF-2505841EAC19}"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609600" y="6172201"/>
            <a:ext cx="4470400" cy="365125"/>
          </a:xfrm>
          <a:prstGeom prst="rect">
            <a:avLst/>
          </a:prstGeom>
        </p:spPr>
        <p:txBody>
          <a:bodyPr vert="horz" lIns="91440" tIns="45720" rIns="91440" bIns="45720" rtlCol="0" anchor="ctr"/>
          <a:lstStyle>
            <a:lvl1pPr algn="l" fontAlgn="auto">
              <a:spcBef>
                <a:spcPts val="0"/>
              </a:spcBef>
              <a:spcAft>
                <a:spcPts val="0"/>
              </a:spcAft>
              <a:defRPr sz="1100" b="1">
                <a:solidFill>
                  <a:schemeClr val="tx1">
                    <a:lumMod val="50000"/>
                    <a:lumOff val="50000"/>
                  </a:schemeClr>
                </a:solidFill>
                <a:latin typeface="+mn-lt"/>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lumMod val="50000"/>
                    <a:lumOff val="50000"/>
                  </a:schemeClr>
                </a:solidFill>
                <a:latin typeface="+mn-lt"/>
              </a:defRPr>
            </a:lvl1pPr>
          </a:lstStyle>
          <a:p>
            <a:pPr>
              <a:defRPr/>
            </a:pPr>
            <a:fld id="{C49B1CCF-FB34-4299-8270-BC45FD3FC948}"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10418123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ransition spd="slow">
    <p:wipe dir="r"/>
  </p:transition>
  <p:txStyles>
    <p:titleStyle>
      <a:lvl1pPr marL="319088" indent="-319088" algn="r" rtl="0" eaLnBrk="0" fontAlgn="base" hangingPunct="0">
        <a:spcBef>
          <a:spcPct val="0"/>
        </a:spcBef>
        <a:spcAft>
          <a:spcPct val="0"/>
        </a:spcAft>
        <a:buClr>
          <a:srgbClr val="7E4E99"/>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7E4E99"/>
        </a:buClr>
        <a:buSzPct val="128000"/>
        <a:buFont typeface="Georgia" pitchFamily="18" charset="0"/>
        <a:buChar char="*"/>
        <a:defRPr sz="4600" b="1">
          <a:solidFill>
            <a:schemeClr val="tx1"/>
          </a:solidFill>
          <a:latin typeface="Bookman Old Style" pitchFamily="18" charset="0"/>
        </a:defRPr>
      </a:lvl2pPr>
      <a:lvl3pPr marL="319088" indent="-319088" algn="r" rtl="0" eaLnBrk="0" fontAlgn="base" hangingPunct="0">
        <a:spcBef>
          <a:spcPct val="0"/>
        </a:spcBef>
        <a:spcAft>
          <a:spcPct val="0"/>
        </a:spcAft>
        <a:buClr>
          <a:srgbClr val="7E4E99"/>
        </a:buClr>
        <a:buSzPct val="128000"/>
        <a:buFont typeface="Georgia" pitchFamily="18" charset="0"/>
        <a:buChar char="*"/>
        <a:defRPr sz="4600" b="1">
          <a:solidFill>
            <a:schemeClr val="tx1"/>
          </a:solidFill>
          <a:latin typeface="Bookman Old Style" pitchFamily="18" charset="0"/>
        </a:defRPr>
      </a:lvl3pPr>
      <a:lvl4pPr marL="319088" indent="-319088" algn="r" rtl="0" eaLnBrk="0" fontAlgn="base" hangingPunct="0">
        <a:spcBef>
          <a:spcPct val="0"/>
        </a:spcBef>
        <a:spcAft>
          <a:spcPct val="0"/>
        </a:spcAft>
        <a:buClr>
          <a:srgbClr val="7E4E99"/>
        </a:buClr>
        <a:buSzPct val="128000"/>
        <a:buFont typeface="Georgia" pitchFamily="18" charset="0"/>
        <a:buChar char="*"/>
        <a:defRPr sz="4600" b="1">
          <a:solidFill>
            <a:schemeClr val="tx1"/>
          </a:solidFill>
          <a:latin typeface="Bookman Old Style" pitchFamily="18" charset="0"/>
        </a:defRPr>
      </a:lvl4pPr>
      <a:lvl5pPr marL="319088" indent="-319088" algn="r" rtl="0" eaLnBrk="0" fontAlgn="base" hangingPunct="0">
        <a:spcBef>
          <a:spcPct val="0"/>
        </a:spcBef>
        <a:spcAft>
          <a:spcPct val="0"/>
        </a:spcAft>
        <a:buClr>
          <a:srgbClr val="7E4E99"/>
        </a:buClr>
        <a:buSzPct val="128000"/>
        <a:buFont typeface="Georgia" pitchFamily="18" charset="0"/>
        <a:buChar char="*"/>
        <a:defRPr sz="4600" b="1">
          <a:solidFill>
            <a:schemeClr val="tx1"/>
          </a:solidFill>
          <a:latin typeface="Bookman Old Style"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7E4E99"/>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7E4E99"/>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7E4E99"/>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7E4E99"/>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7E4E99"/>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B57D9-86AF-A333-72B5-F387677E3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16097B-2AAF-BB62-EE1B-3B3DA29D3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44B38-E59B-D511-CC7B-CC87760C7CAA}"/>
              </a:ext>
            </a:extLst>
          </p:cNvPr>
          <p:cNvSpPr>
            <a:spLocks noGrp="1"/>
          </p:cNvSpPr>
          <p:nvPr>
            <p:ph type="dt" sz="half" idx="2"/>
          </p:nvPr>
        </p:nvSpPr>
        <p:spPr>
          <a:xfrm>
            <a:off x="365760" y="6464808"/>
            <a:ext cx="987552" cy="310896"/>
          </a:xfrm>
          <a:prstGeom prst="rect">
            <a:avLst/>
          </a:prstGeom>
        </p:spPr>
        <p:txBody>
          <a:bodyPr vert="horz" lIns="91440" tIns="45720" rIns="91440" bIns="45720" rtlCol="0" anchor="ctr"/>
          <a:lstStyle>
            <a:lvl1pPr algn="l">
              <a:defRPr sz="1400">
                <a:solidFill>
                  <a:schemeClr val="tx1"/>
                </a:solidFill>
              </a:defRPr>
            </a:lvl1pPr>
          </a:lstStyle>
          <a:p>
            <a:r>
              <a:rPr lang="en-US" dirty="0"/>
              <a:t>20XX</a:t>
            </a:r>
          </a:p>
        </p:txBody>
      </p:sp>
      <p:sp>
        <p:nvSpPr>
          <p:cNvPr id="5" name="Footer Placeholder 4">
            <a:extLst>
              <a:ext uri="{FF2B5EF4-FFF2-40B4-BE49-F238E27FC236}">
                <a16:creationId xmlns:a16="http://schemas.microsoft.com/office/drawing/2014/main" id="{64C4DA96-9345-993B-EDB3-7477F7A187E0}"/>
              </a:ext>
            </a:extLst>
          </p:cNvPr>
          <p:cNvSpPr>
            <a:spLocks noGrp="1"/>
          </p:cNvSpPr>
          <p:nvPr>
            <p:ph type="ftr" sz="quarter" idx="3"/>
          </p:nvPr>
        </p:nvSpPr>
        <p:spPr>
          <a:xfrm>
            <a:off x="4379976" y="6464808"/>
            <a:ext cx="3438144" cy="310896"/>
          </a:xfrm>
          <a:prstGeom prst="rect">
            <a:avLst/>
          </a:prstGeom>
        </p:spPr>
        <p:txBody>
          <a:bodyPr vert="horz" lIns="91440" tIns="45720" rIns="91440" bIns="45720" rtlCol="0" anchor="ctr"/>
          <a:lstStyle>
            <a:lvl1pPr algn="ctr">
              <a:defRPr sz="1400">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62B7E2D-2283-8730-5E1E-7F19B1CD941D}"/>
              </a:ext>
            </a:extLst>
          </p:cNvPr>
          <p:cNvSpPr>
            <a:spLocks noGrp="1"/>
          </p:cNvSpPr>
          <p:nvPr>
            <p:ph type="sldNum" sz="quarter" idx="4"/>
          </p:nvPr>
        </p:nvSpPr>
        <p:spPr>
          <a:xfrm>
            <a:off x="11027664" y="6464808"/>
            <a:ext cx="987552" cy="310896"/>
          </a:xfrm>
          <a:prstGeom prst="rect">
            <a:avLst/>
          </a:prstGeom>
        </p:spPr>
        <p:txBody>
          <a:bodyPr vert="horz" lIns="91440" tIns="45720" rIns="91440" bIns="45720" rtlCol="0" anchor="ctr"/>
          <a:lstStyle>
            <a:lvl1pPr algn="r">
              <a:defRPr sz="1400">
                <a:solidFill>
                  <a:schemeClr val="tx1"/>
                </a:solidFill>
              </a:defRPr>
            </a:lvl1pPr>
          </a:lstStyle>
          <a:p>
            <a:fld id="{58FB4751-880F-D840-AAA9-3A15815CC996}" type="slidenum">
              <a:rPr lang="en-US" smtClean="0"/>
              <a:pPr/>
              <a:t>‹#›</a:t>
            </a:fld>
            <a:endParaRPr lang="en-US" dirty="0"/>
          </a:p>
        </p:txBody>
      </p:sp>
      <p:cxnSp>
        <p:nvCxnSpPr>
          <p:cNvPr id="8" name="Straight Connector 7">
            <a:extLst>
              <a:ext uri="{FF2B5EF4-FFF2-40B4-BE49-F238E27FC236}">
                <a16:creationId xmlns:a16="http://schemas.microsoft.com/office/drawing/2014/main" id="{AA994521-4157-D242-5242-0C3BD99E8EA8}"/>
              </a:ext>
            </a:extLst>
          </p:cNvPr>
          <p:cNvCxnSpPr>
            <a:cxnSpLocks/>
          </p:cNvCxnSpPr>
          <p:nvPr userDrawn="1"/>
        </p:nvCxnSpPr>
        <p:spPr>
          <a:xfrm>
            <a:off x="0" y="6324600"/>
            <a:ext cx="12192000"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7287561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Lst>
  <p:hf hdr="0"/>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hyperlink" Target="https://www.guttmacher.org/article/2022/02/medication-abortion-now-accounts-more-half-all-us-abortions" TargetMode="External"/><Relationship Id="rId2" Type="http://schemas.openxmlformats.org/officeDocument/2006/relationships/hyperlink" Target="https://www.pewresearch.org/" TargetMode="External"/><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eg"/><Relationship Id="rId1" Type="http://schemas.openxmlformats.org/officeDocument/2006/relationships/slideLayout" Target="../slideLayouts/slideLayout7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8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s://www.pexels.com/photo/woman-standing-on-mountain-618464/" TargetMode="Externa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9.jpg"/></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9.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6.xml"/></Relationships>
</file>

<file path=ppt/slides/_rels/slide4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hyperlink" Target="https://www.flickr.com/photos/takomabibelot/2044819979/" TargetMode="External"/><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304C3E"/>
        </a:solidFill>
        <a:effectLst/>
      </p:bgPr>
    </p:bg>
    <p:spTree>
      <p:nvGrpSpPr>
        <p:cNvPr id="1" name=""/>
        <p:cNvGrpSpPr/>
        <p:nvPr/>
      </p:nvGrpSpPr>
      <p:grpSpPr>
        <a:xfrm>
          <a:off x="0" y="0"/>
          <a:ext cx="0" cy="0"/>
          <a:chOff x="0" y="0"/>
          <a:chExt cx="0" cy="0"/>
        </a:xfrm>
      </p:grpSpPr>
      <p:sp>
        <p:nvSpPr>
          <p:cNvPr id="2" name="Freeform 2"/>
          <p:cNvSpPr/>
          <p:nvPr/>
        </p:nvSpPr>
        <p:spPr>
          <a:xfrm>
            <a:off x="2388595" y="1075189"/>
            <a:ext cx="7414810" cy="4251372"/>
          </a:xfrm>
          <a:custGeom>
            <a:avLst/>
            <a:gdLst/>
            <a:ahLst/>
            <a:cxnLst/>
            <a:rect l="l" t="t" r="r" b="b"/>
            <a:pathLst>
              <a:path w="11122215" h="6377058">
                <a:moveTo>
                  <a:pt x="0" y="0"/>
                </a:moveTo>
                <a:lnTo>
                  <a:pt x="11122216" y="0"/>
                </a:lnTo>
                <a:lnTo>
                  <a:pt x="11122216" y="6377058"/>
                </a:lnTo>
                <a:lnTo>
                  <a:pt x="0" y="6377058"/>
                </a:lnTo>
                <a:lnTo>
                  <a:pt x="0" y="0"/>
                </a:lnTo>
                <a:close/>
              </a:path>
            </a:pathLst>
          </a:custGeom>
          <a:blipFill>
            <a:blip r:embed="rId2"/>
            <a:stretch>
              <a:fillRect/>
            </a:stretch>
          </a:blipFill>
        </p:spPr>
        <p:txBody>
          <a:bodyPr/>
          <a:lstStyle/>
          <a:p>
            <a:endParaRPr lang="en-US" sz="1200"/>
          </a:p>
        </p:txBody>
      </p:sp>
    </p:spTree>
    <p:extLst>
      <p:ext uri="{BB962C8B-B14F-4D97-AF65-F5344CB8AC3E}">
        <p14:creationId xmlns:p14="http://schemas.microsoft.com/office/powerpoint/2010/main" val="44850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5DCCA-4A3A-B7B2-6E3F-523D74AC193A}"/>
              </a:ext>
            </a:extLst>
          </p:cNvPr>
          <p:cNvSpPr>
            <a:spLocks noGrp="1"/>
          </p:cNvSpPr>
          <p:nvPr>
            <p:ph type="title"/>
          </p:nvPr>
        </p:nvSpPr>
        <p:spPr/>
        <p:txBody>
          <a:bodyPr/>
          <a:lstStyle/>
          <a:p>
            <a:r>
              <a:rPr lang="en-US" dirty="0"/>
              <a:t>Recently Published Large Scale Research Studies on the Association between Abortion and Mental Health</a:t>
            </a:r>
          </a:p>
        </p:txBody>
      </p:sp>
      <p:graphicFrame>
        <p:nvGraphicFramePr>
          <p:cNvPr id="5" name="Content Placeholder 4">
            <a:extLst>
              <a:ext uri="{FF2B5EF4-FFF2-40B4-BE49-F238E27FC236}">
                <a16:creationId xmlns:a16="http://schemas.microsoft.com/office/drawing/2014/main" id="{8252C358-2046-6966-2B5D-C336A13BCED1}"/>
              </a:ext>
            </a:extLst>
          </p:cNvPr>
          <p:cNvGraphicFramePr>
            <a:graphicFrameLocks noGrp="1"/>
          </p:cNvGraphicFramePr>
          <p:nvPr>
            <p:ph idx="1"/>
          </p:nvPr>
        </p:nvGraphicFramePr>
        <p:xfrm>
          <a:off x="1104900" y="1488576"/>
          <a:ext cx="9908534" cy="5160967"/>
        </p:xfrm>
        <a:graphic>
          <a:graphicData uri="http://schemas.openxmlformats.org/drawingml/2006/table">
            <a:tbl>
              <a:tblPr firstRow="1" bandRow="1">
                <a:tableStyleId>{5C22544A-7EE6-4342-B048-85BDC9FD1C3A}</a:tableStyleId>
              </a:tblPr>
              <a:tblGrid>
                <a:gridCol w="4550171">
                  <a:extLst>
                    <a:ext uri="{9D8B030D-6E8A-4147-A177-3AD203B41FA5}">
                      <a16:colId xmlns:a16="http://schemas.microsoft.com/office/drawing/2014/main" val="3568304432"/>
                    </a:ext>
                  </a:extLst>
                </a:gridCol>
                <a:gridCol w="5358363">
                  <a:extLst>
                    <a:ext uri="{9D8B030D-6E8A-4147-A177-3AD203B41FA5}">
                      <a16:colId xmlns:a16="http://schemas.microsoft.com/office/drawing/2014/main" val="3656641518"/>
                    </a:ext>
                  </a:extLst>
                </a:gridCol>
              </a:tblGrid>
              <a:tr h="360209">
                <a:tc>
                  <a:txBody>
                    <a:bodyPr/>
                    <a:lstStyle/>
                    <a:p>
                      <a:r>
                        <a:rPr lang="en-US" dirty="0"/>
                        <a:t>STUDY</a:t>
                      </a:r>
                    </a:p>
                  </a:txBody>
                  <a:tcPr/>
                </a:tc>
                <a:tc>
                  <a:txBody>
                    <a:bodyPr/>
                    <a:lstStyle/>
                    <a:p>
                      <a:r>
                        <a:rPr lang="en-US" dirty="0"/>
                        <a:t>RESULTS</a:t>
                      </a:r>
                    </a:p>
                  </a:txBody>
                  <a:tcPr/>
                </a:tc>
                <a:extLst>
                  <a:ext uri="{0D108BD9-81ED-4DB2-BD59-A6C34878D82A}">
                    <a16:rowId xmlns:a16="http://schemas.microsoft.com/office/drawing/2014/main" val="217938296"/>
                  </a:ext>
                </a:extLst>
              </a:tr>
              <a:tr h="1552669">
                <a:tc>
                  <a:txBody>
                    <a:bodyPr/>
                    <a:lstStyle/>
                    <a:p>
                      <a:pPr marL="0" marR="0">
                        <a:lnSpc>
                          <a:spcPct val="107000"/>
                        </a:lnSpc>
                        <a:spcBef>
                          <a:spcPts val="0"/>
                        </a:spcBef>
                        <a:spcAft>
                          <a:spcPts val="600"/>
                        </a:spcAft>
                      </a:pP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McCarthy, F. P., Moss-Morris, R., </a:t>
                      </a:r>
                      <a:r>
                        <a:rPr lang="en-US" sz="1600" kern="100" dirty="0" err="1">
                          <a:effectLst/>
                          <a:latin typeface="Times New Roman" panose="02020603050405020304" pitchFamily="18" charset="0"/>
                          <a:ea typeface="Calibri" panose="020F0502020204030204" pitchFamily="34" charset="0"/>
                          <a:cs typeface="Times New Roman" panose="02020603050405020304" pitchFamily="18" charset="0"/>
                        </a:rPr>
                        <a:t>Khashan</a:t>
                      </a: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 A. S., et al. (2015). Previous pregnancy loss has an adverse impact on distress and </a:t>
                      </a:r>
                      <a:r>
                        <a:rPr lang="en-US" sz="1600" kern="100" dirty="0" err="1">
                          <a:effectLst/>
                          <a:latin typeface="Times New Roman" panose="02020603050405020304" pitchFamily="18" charset="0"/>
                          <a:ea typeface="Calibri" panose="020F0502020204030204" pitchFamily="34" charset="0"/>
                          <a:cs typeface="Times New Roman" panose="02020603050405020304" pitchFamily="18" charset="0"/>
                        </a:rPr>
                        <a:t>behaviour</a:t>
                      </a: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 in subsequent pregnancy. BJOG: An International Journal of Obstetrics and </a:t>
                      </a:r>
                      <a:r>
                        <a:rPr lang="en-US" sz="1600" kern="100" dirty="0" err="1">
                          <a:effectLst/>
                          <a:latin typeface="Times New Roman" panose="02020603050405020304" pitchFamily="18" charset="0"/>
                          <a:ea typeface="Calibri" panose="020F0502020204030204" pitchFamily="34" charset="0"/>
                          <a:cs typeface="Times New Roman" panose="02020603050405020304" pitchFamily="18" charset="0"/>
                        </a:rPr>
                        <a:t>Gynaecology</a:t>
                      </a: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 122(13), 1757–1764.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600"/>
                        </a:spcAft>
                      </a:pP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Pregnant women with one prior abortion had elevated stress (adjusted mean difference=0.65) and depression (</a:t>
                      </a:r>
                      <a:r>
                        <a:rPr lang="en-US" sz="1600" kern="100" dirty="0" err="1">
                          <a:effectLst/>
                          <a:latin typeface="Times New Roman" panose="02020603050405020304" pitchFamily="18" charset="0"/>
                          <a:ea typeface="Calibri" panose="020F0502020204030204" pitchFamily="34" charset="0"/>
                          <a:cs typeface="Times New Roman" panose="02020603050405020304" pitchFamily="18" charset="0"/>
                        </a:rPr>
                        <a:t>aOR</a:t>
                      </a: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=1.25) at 15 weeks of gestation. Women with two prior abortions had increased perceived stress (adjusted mean difference=1.43) and depression (</a:t>
                      </a:r>
                      <a:r>
                        <a:rPr lang="en-US" sz="1600" kern="100" dirty="0" err="1">
                          <a:effectLst/>
                          <a:latin typeface="Times New Roman" panose="02020603050405020304" pitchFamily="18" charset="0"/>
                          <a:ea typeface="Calibri" panose="020F0502020204030204" pitchFamily="34" charset="0"/>
                          <a:cs typeface="Times New Roman" panose="02020603050405020304" pitchFamily="18" charset="0"/>
                        </a:rPr>
                        <a:t>aOR</a:t>
                      </a: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=1.67).</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3307552"/>
                  </a:ext>
                </a:extLst>
              </a:tr>
              <a:tr h="1291747">
                <a:tc>
                  <a:txBody>
                    <a:bodyPr/>
                    <a:lstStyle/>
                    <a:p>
                      <a:pPr marL="0" marR="0">
                        <a:lnSpc>
                          <a:spcPct val="107000"/>
                        </a:lnSpc>
                        <a:spcBef>
                          <a:spcPts val="0"/>
                        </a:spcBef>
                        <a:spcAft>
                          <a:spcPts val="600"/>
                        </a:spcAft>
                      </a:pPr>
                      <a:r>
                        <a:rPr lang="en-US" sz="1600" kern="100" dirty="0" err="1">
                          <a:effectLst/>
                          <a:latin typeface="Times New Roman" panose="02020603050405020304" pitchFamily="18" charset="0"/>
                          <a:ea typeface="Calibri" panose="020F0502020204030204" pitchFamily="34" charset="0"/>
                          <a:cs typeface="Times New Roman" panose="02020603050405020304" pitchFamily="18" charset="0"/>
                        </a:rPr>
                        <a:t>Sullins</a:t>
                      </a: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 D. P. (2016). Abortion, substance abuse and mental health in early adulthood: Thirteen-year longitudinal evidence from the United States. SAGE Open Medicine, 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600"/>
                        </a:spcAft>
                      </a:pP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U.S. sample, with extensive controls. Abortion was associated with increased overall risk of mental health disorders (OR:1.45).  Population Attributable Risk analysis showed 8.7% of the prevalence of mental disorders was attributable to abortion.</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58326136"/>
                  </a:ext>
                </a:extLst>
              </a:tr>
              <a:tr h="1950791">
                <a:tc>
                  <a:txBody>
                    <a:bodyPr/>
                    <a:lstStyle/>
                    <a:p>
                      <a:pPr marL="0" marR="0">
                        <a:lnSpc>
                          <a:spcPct val="107000"/>
                        </a:lnSpc>
                        <a:spcBef>
                          <a:spcPts val="0"/>
                        </a:spcBef>
                        <a:spcAft>
                          <a:spcPts val="600"/>
                        </a:spcAft>
                      </a:pP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Wie, J. H., Nam, S. K., Ko, H. S., et al. (2019). The association between abortion experience and postmenopausal suicidal ideation and mental health: Results from the 5th Korean National Health and Nutrition Examination Survey (KNHANES V). Taiwanese Journal of Obstetrics &amp; Gynecology, 58(1), 153–158.</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600"/>
                        </a:spcAft>
                      </a:pP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After adjusting for controls, women who had three abortions had elevated risk for suicidal ideation (OR: 1.510). This level of risk was significant even after controlling for depression (OR: 1.391). Risk of depressive mood in daily life was likewise elevated with more abortions even after controlling for depression (OR: 1.657).</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944465"/>
                  </a:ext>
                </a:extLst>
              </a:tr>
            </a:tbl>
          </a:graphicData>
        </a:graphic>
      </p:graphicFrame>
    </p:spTree>
    <p:extLst>
      <p:ext uri="{BB962C8B-B14F-4D97-AF65-F5344CB8AC3E}">
        <p14:creationId xmlns:p14="http://schemas.microsoft.com/office/powerpoint/2010/main" val="32145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5D0B1-9975-465D-4DB1-0BC8046FA8FE}"/>
              </a:ext>
            </a:extLst>
          </p:cNvPr>
          <p:cNvSpPr>
            <a:spLocks noGrp="1"/>
          </p:cNvSpPr>
          <p:nvPr>
            <p:ph type="title"/>
          </p:nvPr>
        </p:nvSpPr>
        <p:spPr/>
        <p:txBody>
          <a:bodyPr/>
          <a:lstStyle/>
          <a:p>
            <a:pPr algn="ctr"/>
            <a:r>
              <a:rPr lang="en-US" dirty="0">
                <a:solidFill>
                  <a:schemeClr val="bg1"/>
                </a:solidFill>
              </a:rPr>
              <a:t>Abortion and Mental Health Literature Reviews </a:t>
            </a:r>
          </a:p>
        </p:txBody>
      </p:sp>
      <p:sp>
        <p:nvSpPr>
          <p:cNvPr id="3" name="Text Placeholder 2">
            <a:extLst>
              <a:ext uri="{FF2B5EF4-FFF2-40B4-BE49-F238E27FC236}">
                <a16:creationId xmlns:a16="http://schemas.microsoft.com/office/drawing/2014/main" id="{DB54C501-F918-812F-426D-C59B1B3E062A}"/>
              </a:ext>
            </a:extLst>
          </p:cNvPr>
          <p:cNvSpPr>
            <a:spLocks noGrp="1"/>
          </p:cNvSpPr>
          <p:nvPr>
            <p:ph type="body" sz="half" idx="2"/>
          </p:nvPr>
        </p:nvSpPr>
        <p:spPr>
          <a:xfrm>
            <a:off x="1104900" y="1634246"/>
            <a:ext cx="5120802" cy="4537953"/>
          </a:xfrm>
        </p:spPr>
        <p:txBody>
          <a:bodyPr>
            <a:normAutofit lnSpcReduction="10000"/>
          </a:bodyPr>
          <a:lstStyle/>
          <a:p>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In a 2013 review of 30 studies, Italian researchers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Bellieni</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and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Buonocore</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concluded abortion is a risk factor for mental illness. </a:t>
            </a:r>
          </a:p>
          <a:p>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Udzma</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and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Achadi</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(2019) published an analysis of studies examining factors related to depression in pregnancy, and they reported that a maternal history of abortion was a significant factor in four out of the six studies examined. </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9" name="Content Placeholder 8" descr="A stack of papers on a table&#10;&#10;Description automatically generated">
            <a:extLst>
              <a:ext uri="{FF2B5EF4-FFF2-40B4-BE49-F238E27FC236}">
                <a16:creationId xmlns:a16="http://schemas.microsoft.com/office/drawing/2014/main" id="{5962CD7A-365E-99E7-586E-C5CDD30B370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66170" y="2004901"/>
            <a:ext cx="4941651" cy="3722051"/>
          </a:xfrm>
        </p:spPr>
      </p:pic>
    </p:spTree>
    <p:extLst>
      <p:ext uri="{BB962C8B-B14F-4D97-AF65-F5344CB8AC3E}">
        <p14:creationId xmlns:p14="http://schemas.microsoft.com/office/powerpoint/2010/main" val="83307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50000" b="-50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BBB615-FDA6-7400-B230-2BE9FBDA32C5}"/>
              </a:ext>
            </a:extLst>
          </p:cNvPr>
          <p:cNvSpPr>
            <a:spLocks noGrp="1"/>
          </p:cNvSpPr>
          <p:nvPr>
            <p:ph type="title"/>
          </p:nvPr>
        </p:nvSpPr>
        <p:spPr>
          <a:xfrm>
            <a:off x="846306" y="4591455"/>
            <a:ext cx="9669294" cy="1961745"/>
          </a:xfrm>
        </p:spPr>
        <p:txBody>
          <a:bodyPr/>
          <a:lstStyle/>
          <a:p>
            <a:r>
              <a:rPr lang="en-US" sz="3200" b="1" dirty="0">
                <a:solidFill>
                  <a:schemeClr val="bg1"/>
                </a:solidFill>
                <a:latin typeface="Times New Roman" panose="02020603050405020304" pitchFamily="18" charset="0"/>
                <a:cs typeface="Times New Roman" panose="02020603050405020304" pitchFamily="18" charset="0"/>
              </a:rPr>
              <a:t>Chemical Abortion: Risks for psychological injury are even higher than with surgical</a:t>
            </a:r>
            <a:br>
              <a:rPr lang="en-US" sz="3200" b="1" dirty="0">
                <a:solidFill>
                  <a:schemeClr val="bg1"/>
                </a:solidFill>
                <a:latin typeface="Times New Roman" panose="02020603050405020304" pitchFamily="18" charset="0"/>
                <a:cs typeface="Times New Roman" panose="02020603050405020304" pitchFamily="18" charset="0"/>
              </a:rPr>
            </a:br>
            <a:br>
              <a:rPr lang="en-US" sz="2400" b="1" dirty="0">
                <a:solidFill>
                  <a:schemeClr val="bg1"/>
                </a:solidFill>
                <a:latin typeface="Times New Roman" panose="02020603050405020304" pitchFamily="18" charset="0"/>
                <a:cs typeface="Times New Roman" panose="02020603050405020304" pitchFamily="18" charset="0"/>
              </a:rPr>
            </a:br>
            <a:br>
              <a:rPr lang="en-US" sz="2000" b="1" dirty="0">
                <a:solidFill>
                  <a:schemeClr val="tx1"/>
                </a:solidFill>
              </a:rPr>
            </a:br>
            <a:endParaRPr lang="en-US" sz="2000" b="1" dirty="0">
              <a:solidFill>
                <a:schemeClr val="tx1"/>
              </a:solidFill>
            </a:endParaRPr>
          </a:p>
        </p:txBody>
      </p:sp>
    </p:spTree>
    <p:extLst>
      <p:ext uri="{BB962C8B-B14F-4D97-AF65-F5344CB8AC3E}">
        <p14:creationId xmlns:p14="http://schemas.microsoft.com/office/powerpoint/2010/main" val="836208439"/>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972EA-3F53-FFD0-6090-23C8005A84C2}"/>
              </a:ext>
            </a:extLst>
          </p:cNvPr>
          <p:cNvSpPr>
            <a:spLocks noGrp="1"/>
          </p:cNvSpPr>
          <p:nvPr>
            <p:ph type="title"/>
          </p:nvPr>
        </p:nvSpPr>
        <p:spPr>
          <a:xfrm>
            <a:off x="2743200" y="609600"/>
            <a:ext cx="7315200" cy="1295400"/>
          </a:xfrm>
        </p:spPr>
        <p:txBody>
          <a:bodyPr>
            <a:normAutofit/>
          </a:bodyPr>
          <a:lstStyle/>
          <a:p>
            <a:pPr algn="ctr"/>
            <a:r>
              <a:rPr lang="en-US" sz="2800" b="1" dirty="0">
                <a:latin typeface="Times New Roman" panose="02020603050405020304" pitchFamily="18" charset="0"/>
                <a:cs typeface="Times New Roman" panose="02020603050405020304" pitchFamily="18" charset="0"/>
              </a:rPr>
              <a:t>Chemical Abortions are the </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Dominant Method</a:t>
            </a:r>
          </a:p>
        </p:txBody>
      </p:sp>
      <p:sp>
        <p:nvSpPr>
          <p:cNvPr id="4" name="TextBox 3">
            <a:extLst>
              <a:ext uri="{FF2B5EF4-FFF2-40B4-BE49-F238E27FC236}">
                <a16:creationId xmlns:a16="http://schemas.microsoft.com/office/drawing/2014/main" id="{DCB31995-191B-FCDD-0472-9022D2892295}"/>
              </a:ext>
            </a:extLst>
          </p:cNvPr>
          <p:cNvSpPr txBox="1"/>
          <p:nvPr/>
        </p:nvSpPr>
        <p:spPr>
          <a:xfrm>
            <a:off x="2256817" y="1905000"/>
            <a:ext cx="8891081" cy="4062651"/>
          </a:xfrm>
          <a:prstGeom prst="rect">
            <a:avLst/>
          </a:prstGeom>
          <a:noFill/>
        </p:spPr>
        <p:txBody>
          <a:bodyPr wrap="square">
            <a:spAutoFit/>
          </a:bodyPr>
          <a:lstStyle/>
          <a:p>
            <a:pPr fontAlgn="base"/>
            <a:r>
              <a:rPr lang="en-US" sz="2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U.S. abortion rates have steadily declined for decades (</a:t>
            </a:r>
            <a:r>
              <a:rPr lang="en-US" sz="2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hlinkClick r:id="rId2"/>
              </a:rPr>
              <a:t>https://www.pewresearch.org</a:t>
            </a:r>
            <a:r>
              <a:rPr lang="en-US" sz="2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yet the rate of chemical abortions continues to rise, constituting 54% of all abortions (</a:t>
            </a:r>
            <a:r>
              <a:rPr lang="en-US" sz="2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hlinkClick r:id="rId3"/>
              </a:rPr>
              <a:t>https://www.guttmacher.org/article/2022/02/medication-abortion-now-accounts-more-half-all-us-abortions</a:t>
            </a:r>
            <a:r>
              <a:rPr lang="en-US" sz="2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p>
          <a:p>
            <a:pPr fontAlgn="base"/>
            <a:endParaRPr lang="en-US" sz="2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fontAlgn="base"/>
            <a:r>
              <a:rPr lang="en-US" sz="24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Chemical abortion has been transitioning to a home-based protocol with limited clinician assistance. This shift occurred without adequate examination of women’s perceptions and personal experiences and largely divorced from women’s individual lives. </a:t>
            </a:r>
          </a:p>
          <a:p>
            <a:pPr fontAlgn="base"/>
            <a:endParaRPr lang="en-US"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07856015"/>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77054" y="311285"/>
            <a:ext cx="4776282" cy="1365115"/>
          </a:xfrm>
        </p:spPr>
        <p:txBody>
          <a:bodyPr>
            <a:noAutofit/>
          </a:bodyPr>
          <a:lstStyle/>
          <a:p>
            <a:pPr algn="ctr">
              <a:buClr>
                <a:schemeClr val="accent6">
                  <a:lumMod val="75000"/>
                </a:schemeClr>
              </a:buClr>
              <a:defRPr/>
            </a:pPr>
            <a:r>
              <a:rPr lang="en-US" sz="2800" b="1" dirty="0">
                <a:latin typeface="Times New Roman" panose="02020603050405020304" pitchFamily="18" charset="0"/>
                <a:cs typeface="Times New Roman" panose="02020603050405020304" pitchFamily="18" charset="0"/>
              </a:rPr>
              <a:t>Reasons Women Cite for Choosing Chemical over Surgical Abortion</a:t>
            </a:r>
          </a:p>
        </p:txBody>
      </p:sp>
      <p:pic>
        <p:nvPicPr>
          <p:cNvPr id="6" name="Content Placeholder 5" descr="A person taking a pill&#10;&#10;Description automatically generated">
            <a:extLst>
              <a:ext uri="{FF2B5EF4-FFF2-40B4-BE49-F238E27FC236}">
                <a16:creationId xmlns:a16="http://schemas.microsoft.com/office/drawing/2014/main" id="{DD6A0883-FD3E-5E5E-4F10-20760124B14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24801" y="1786091"/>
            <a:ext cx="2532433" cy="3798649"/>
          </a:xfrm>
          <a:scene3d>
            <a:camera prst="orthographicFront"/>
            <a:lightRig rig="threePt" dir="t"/>
          </a:scene3d>
          <a:sp3d>
            <a:bevelT w="152400" h="50800" prst="softRound"/>
          </a:sp3d>
        </p:spPr>
      </p:pic>
      <p:graphicFrame>
        <p:nvGraphicFramePr>
          <p:cNvPr id="8" name="Text Placeholder 3">
            <a:extLst>
              <a:ext uri="{FF2B5EF4-FFF2-40B4-BE49-F238E27FC236}">
                <a16:creationId xmlns:a16="http://schemas.microsoft.com/office/drawing/2014/main" id="{EF41AA10-2956-C75B-6558-1103EA2ABC54}"/>
              </a:ext>
            </a:extLst>
          </p:cNvPr>
          <p:cNvGraphicFramePr/>
          <p:nvPr>
            <p:extLst>
              <p:ext uri="{D42A27DB-BD31-4B8C-83A1-F6EECF244321}">
                <p14:modId xmlns:p14="http://schemas.microsoft.com/office/powerpoint/2010/main" val="2658866068"/>
              </p:ext>
            </p:extLst>
          </p:nvPr>
        </p:nvGraphicFramePr>
        <p:xfrm>
          <a:off x="1322962" y="1819072"/>
          <a:ext cx="6001965" cy="4276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533401"/>
            <a:ext cx="7162800" cy="1410893"/>
          </a:xfrm>
        </p:spPr>
        <p:txBody>
          <a:bodyPr>
            <a:normAutofit fontScale="90000"/>
          </a:bodyPr>
          <a:lstStyle/>
          <a:p>
            <a:pPr>
              <a:buClr>
                <a:schemeClr val="accent6">
                  <a:lumMod val="75000"/>
                </a:schemeClr>
              </a:buClr>
              <a:defRPr/>
            </a:pPr>
            <a:br>
              <a:rPr lang="en-US" sz="2400"/>
            </a:br>
            <a:br>
              <a:rPr lang="en-US" sz="2400"/>
            </a:br>
            <a:br>
              <a:rPr lang="en-US" sz="2400"/>
            </a:br>
            <a:r>
              <a:rPr lang="en-US" sz="2400" b="1">
                <a:latin typeface="Arial" panose="020B0604020202020204" pitchFamily="34" charset="0"/>
                <a:cs typeface="Arial" panose="020B0604020202020204" pitchFamily="34" charset="0"/>
              </a:rPr>
              <a:t>Lowenstein and colleagues (2006) found that compared to women choosing surgical abortion, those choosing chemical abortion were more fragile psychologically:  </a:t>
            </a:r>
            <a:endParaRPr lang="en-US" sz="2400" b="1" dirty="0">
              <a:latin typeface="Arial" panose="020B0604020202020204" pitchFamily="34" charset="0"/>
              <a:cs typeface="Arial" panose="020B0604020202020204" pitchFamily="34" charset="0"/>
            </a:endParaRPr>
          </a:p>
        </p:txBody>
      </p:sp>
      <p:sp>
        <p:nvSpPr>
          <p:cNvPr id="4" name="Text Placeholder 3"/>
          <p:cNvSpPr>
            <a:spLocks noGrp="1"/>
          </p:cNvSpPr>
          <p:nvPr>
            <p:ph type="body" sz="half" idx="2"/>
          </p:nvPr>
        </p:nvSpPr>
        <p:spPr>
          <a:xfrm>
            <a:off x="2286000" y="2133600"/>
            <a:ext cx="3505200" cy="3390506"/>
          </a:xfrm>
        </p:spPr>
        <p:txBody>
          <a:bodyPr rtlCol="0">
            <a:normAutofit fontScale="92500"/>
          </a:bodyPr>
          <a:lstStyle/>
          <a:p>
            <a:pPr marL="342900" indent="-342900">
              <a:buClr>
                <a:schemeClr val="accent6">
                  <a:lumMod val="75000"/>
                </a:schemeClr>
              </a:buClr>
              <a:buFont typeface="Arial" pitchFamily="34" charset="0"/>
              <a:buChar char="•"/>
              <a:defRPr/>
            </a:pPr>
            <a:r>
              <a:rPr lang="en-US" sz="2400">
                <a:latin typeface="Arial" panose="020B0604020202020204" pitchFamily="34" charset="0"/>
                <a:cs typeface="Arial" panose="020B0604020202020204" pitchFamily="34" charset="0"/>
              </a:rPr>
              <a:t>Higher obsessive-compulsive symptoms.</a:t>
            </a:r>
          </a:p>
          <a:p>
            <a:pPr marL="342900" indent="-342900">
              <a:buClr>
                <a:schemeClr val="accent6">
                  <a:lumMod val="75000"/>
                </a:schemeClr>
              </a:buClr>
              <a:buFont typeface="Arial" pitchFamily="34" charset="0"/>
              <a:buChar char="•"/>
              <a:defRPr/>
            </a:pPr>
            <a:r>
              <a:rPr lang="en-US" sz="2400">
                <a:latin typeface="Arial" panose="020B0604020202020204" pitchFamily="34" charset="0"/>
                <a:cs typeface="Arial" panose="020B0604020202020204" pitchFamily="34" charset="0"/>
              </a:rPr>
              <a:t>Higher levels of guilt.</a:t>
            </a:r>
          </a:p>
          <a:p>
            <a:pPr marL="342900" indent="-342900">
              <a:buClr>
                <a:schemeClr val="accent6">
                  <a:lumMod val="75000"/>
                </a:schemeClr>
              </a:buClr>
              <a:buFont typeface="Arial" pitchFamily="34" charset="0"/>
              <a:buChar char="•"/>
              <a:defRPr/>
            </a:pPr>
            <a:r>
              <a:rPr lang="en-US" sz="2400">
                <a:latin typeface="Arial" panose="020B0604020202020204" pitchFamily="34" charset="0"/>
                <a:cs typeface="Arial" panose="020B0604020202020204" pitchFamily="34" charset="0"/>
              </a:rPr>
              <a:t>Higher interpersonal sensitivity scores.</a:t>
            </a:r>
          </a:p>
          <a:p>
            <a:pPr marL="342900" indent="-342900">
              <a:buClr>
                <a:schemeClr val="accent6">
                  <a:lumMod val="75000"/>
                </a:schemeClr>
              </a:buClr>
              <a:buFont typeface="Arial" pitchFamily="34" charset="0"/>
              <a:buChar char="•"/>
              <a:defRPr/>
            </a:pPr>
            <a:r>
              <a:rPr lang="en-US" sz="2400">
                <a:latin typeface="Arial" panose="020B0604020202020204" pitchFamily="34" charset="0"/>
                <a:cs typeface="Arial" panose="020B0604020202020204" pitchFamily="34" charset="0"/>
              </a:rPr>
              <a:t>More paranoid ideation.</a:t>
            </a:r>
          </a:p>
          <a:p>
            <a:pPr marL="342900" indent="-342900">
              <a:buClr>
                <a:schemeClr val="accent6">
                  <a:lumMod val="75000"/>
                </a:schemeClr>
              </a:buClr>
              <a:buFont typeface="Arial" pitchFamily="34" charset="0"/>
              <a:buChar char="•"/>
              <a:defRPr/>
            </a:pPr>
            <a:r>
              <a:rPr lang="en-US" sz="2400">
                <a:latin typeface="Arial" panose="020B0604020202020204" pitchFamily="34" charset="0"/>
                <a:cs typeface="Arial" panose="020B0604020202020204" pitchFamily="34" charset="0"/>
              </a:rPr>
              <a:t>More general psychiatric symptoms.</a:t>
            </a:r>
          </a:p>
          <a:p>
            <a:pPr eaLnBrk="1" fontAlgn="auto" hangingPunct="1">
              <a:buClr>
                <a:schemeClr val="accent6">
                  <a:lumMod val="75000"/>
                </a:schemeClr>
              </a:buClr>
              <a:defRPr/>
            </a:pPr>
            <a:endParaRPr lang="en-US">
              <a:solidFill>
                <a:schemeClr val="tx1">
                  <a:lumMod val="75000"/>
                  <a:lumOff val="25000"/>
                </a:schemeClr>
              </a:solidFill>
            </a:endParaRPr>
          </a:p>
          <a:p>
            <a:pPr eaLnBrk="1" fontAlgn="auto" hangingPunct="1">
              <a:buClr>
                <a:schemeClr val="accent6">
                  <a:lumMod val="75000"/>
                </a:schemeClr>
              </a:buClr>
              <a:defRPr/>
            </a:pPr>
            <a:endParaRPr lang="en-US">
              <a:solidFill>
                <a:schemeClr val="tx1">
                  <a:lumMod val="75000"/>
                  <a:lumOff val="25000"/>
                </a:schemeClr>
              </a:solidFill>
            </a:endParaRPr>
          </a:p>
          <a:p>
            <a:pPr eaLnBrk="1" fontAlgn="auto" hangingPunct="1">
              <a:buClr>
                <a:schemeClr val="accent6">
                  <a:lumMod val="75000"/>
                </a:schemeClr>
              </a:buClr>
              <a:defRPr/>
            </a:pPr>
            <a:endParaRPr lang="en-US">
              <a:solidFill>
                <a:schemeClr val="tx1">
                  <a:lumMod val="75000"/>
                  <a:lumOff val="25000"/>
                </a:schemeClr>
              </a:solidFill>
            </a:endParaRPr>
          </a:p>
          <a:p>
            <a:pPr eaLnBrk="1" fontAlgn="auto" hangingPunct="1">
              <a:buClr>
                <a:schemeClr val="accent6">
                  <a:lumMod val="75000"/>
                </a:schemeClr>
              </a:buClr>
              <a:defRPr/>
            </a:pPr>
            <a:endParaRPr lang="en-US" dirty="0">
              <a:solidFill>
                <a:schemeClr val="tx1">
                  <a:lumMod val="75000"/>
                  <a:lumOff val="25000"/>
                </a:schemeClr>
              </a:solidFill>
            </a:endParaRPr>
          </a:p>
        </p:txBody>
      </p:sp>
      <p:pic>
        <p:nvPicPr>
          <p:cNvPr id="10" name="Content Placeholder 9" descr="A close up of a person's eye&#10;&#10;Description automatically generated">
            <a:extLst>
              <a:ext uri="{FF2B5EF4-FFF2-40B4-BE49-F238E27FC236}">
                <a16:creationId xmlns:a16="http://schemas.microsoft.com/office/drawing/2014/main" id="{5013FE70-5A14-A4FF-300C-88A07C73AF9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59903" y="2186027"/>
            <a:ext cx="3310506" cy="4138574"/>
          </a:xfrm>
          <a:scene3d>
            <a:camera prst="orthographicFront"/>
            <a:lightRig rig="threePt" dir="t"/>
          </a:scene3d>
          <a:sp3d>
            <a:bevelT w="152400" h="50800" prst="softRound"/>
          </a:sp3d>
        </p:spPr>
      </p:pic>
    </p:spTree>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shadeToTitle="1">
        <a:gradFill>
          <a:gsLst>
            <a:gs pos="0">
              <a:schemeClr val="accent6">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3554" name="Rectangle 4"/>
          <p:cNvSpPr>
            <a:spLocks noGrp="1"/>
          </p:cNvSpPr>
          <p:nvPr>
            <p:ph type="title"/>
          </p:nvPr>
        </p:nvSpPr>
        <p:spPr bwMode="auto">
          <a:xfrm>
            <a:off x="1981200" y="381000"/>
            <a:ext cx="8305800" cy="129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ctr" eaLnBrk="1" hangingPunct="1">
              <a:buFont typeface="Georgia" pitchFamily="18" charset="0"/>
              <a:buNone/>
            </a:pPr>
            <a:r>
              <a:rPr lang="en-US" sz="2800" dirty="0">
                <a:solidFill>
                  <a:schemeClr val="tx1"/>
                </a:solidFill>
                <a:effectLst/>
                <a:latin typeface="Arial" panose="020B0604020202020204" pitchFamily="34" charset="0"/>
                <a:cs typeface="Arial" panose="020B0604020202020204" pitchFamily="34" charset="0"/>
              </a:rPr>
              <a:t>	</a:t>
            </a:r>
            <a:r>
              <a:rPr lang="en-US" sz="3200" dirty="0">
                <a:solidFill>
                  <a:schemeClr val="tx1"/>
                </a:solidFill>
                <a:effectLst/>
                <a:latin typeface="Times New Roman" panose="02020603050405020304" pitchFamily="18" charset="0"/>
                <a:cs typeface="Times New Roman" panose="02020603050405020304" pitchFamily="18" charset="0"/>
              </a:rPr>
              <a:t>Reasons to Expect More Psychological  Trauma with Chemical Abortion </a:t>
            </a:r>
            <a:br>
              <a:rPr lang="en-US" sz="3200" dirty="0">
                <a:solidFill>
                  <a:schemeClr val="tx1"/>
                </a:solidFill>
                <a:effectLst/>
                <a:latin typeface="Times New Roman" panose="02020603050405020304" pitchFamily="18" charset="0"/>
                <a:cs typeface="Times New Roman" panose="02020603050405020304" pitchFamily="18" charset="0"/>
              </a:rPr>
            </a:br>
            <a:r>
              <a:rPr lang="en-US" sz="3200" dirty="0">
                <a:solidFill>
                  <a:schemeClr val="tx1"/>
                </a:solidFill>
                <a:effectLst/>
                <a:latin typeface="Times New Roman" panose="02020603050405020304" pitchFamily="18" charset="0"/>
                <a:cs typeface="Times New Roman" panose="02020603050405020304" pitchFamily="18" charset="0"/>
              </a:rPr>
              <a:t>Compared to Surgical</a:t>
            </a:r>
          </a:p>
        </p:txBody>
      </p:sp>
      <p:sp>
        <p:nvSpPr>
          <p:cNvPr id="23555" name="Subtitle 7"/>
          <p:cNvSpPr>
            <a:spLocks noGrp="1"/>
          </p:cNvSpPr>
          <p:nvPr>
            <p:ph sz="quarter" idx="13"/>
          </p:nvPr>
        </p:nvSpPr>
        <p:spPr>
          <a:xfrm>
            <a:off x="1981200" y="2615557"/>
            <a:ext cx="4409872" cy="3420455"/>
          </a:xfrm>
        </p:spPr>
        <p:txBody>
          <a:bodyPr/>
          <a:lstStyle/>
          <a:p>
            <a:pPr marL="342900" indent="-342900" eaLnBrk="1" hangingPunct="1">
              <a:lnSpc>
                <a:spcPct val="80000"/>
              </a:lnSpc>
              <a:buFont typeface="Arial" charset="0"/>
              <a:buChar char="•"/>
            </a:pPr>
            <a:endParaRPr lang="en-US" sz="600" dirty="0">
              <a:latin typeface="Arial" panose="020B0604020202020204" pitchFamily="34" charset="0"/>
              <a:cs typeface="Arial" panose="020B0604020202020204" pitchFamily="34" charset="0"/>
            </a:endParaRPr>
          </a:p>
          <a:p>
            <a:pPr marL="0" indent="0" eaLnBrk="1" hangingPunct="1">
              <a:lnSpc>
                <a:spcPct val="80000"/>
              </a:lnSpc>
              <a:buNone/>
            </a:pPr>
            <a:r>
              <a:rPr lang="en-US" sz="2800" dirty="0">
                <a:latin typeface="Times New Roman" panose="02020603050405020304" pitchFamily="18" charset="0"/>
                <a:cs typeface="Times New Roman" panose="02020603050405020304" pitchFamily="18" charset="0"/>
              </a:rPr>
              <a:t>1. The participatory role of the woman</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The woman is directly responsible for the abortion, and this may exacerbate guilt and other negative self- directed thoughts and feelings.</a:t>
            </a:r>
          </a:p>
          <a:p>
            <a:pPr marL="342900" indent="-342900" eaLnBrk="1" hangingPunct="1">
              <a:lnSpc>
                <a:spcPct val="80000"/>
              </a:lnSpc>
            </a:pPr>
            <a:endParaRPr lang="en-US" sz="2800" dirty="0">
              <a:latin typeface="Arial" panose="020B0604020202020204" pitchFamily="34" charset="0"/>
              <a:cs typeface="Arial" panose="020B0604020202020204" pitchFamily="34" charset="0"/>
            </a:endParaRPr>
          </a:p>
          <a:p>
            <a:pPr marL="342900" indent="-342900" eaLnBrk="1" hangingPunct="1">
              <a:lnSpc>
                <a:spcPct val="80000"/>
              </a:lnSpc>
              <a:buFont typeface="Arial" charset="0"/>
              <a:buChar char="•"/>
            </a:pPr>
            <a:endParaRPr lang="en-US" sz="2000" dirty="0">
              <a:latin typeface="Arial" panose="020B0604020202020204" pitchFamily="34" charset="0"/>
              <a:cs typeface="Arial" panose="020B0604020202020204" pitchFamily="34" charset="0"/>
            </a:endParaRPr>
          </a:p>
        </p:txBody>
      </p:sp>
      <p:pic>
        <p:nvPicPr>
          <p:cNvPr id="5" name="Content Placeholder 4" descr="A person looking out of a window&#10;&#10;Description automatically generated">
            <a:extLst>
              <a:ext uri="{FF2B5EF4-FFF2-40B4-BE49-F238E27FC236}">
                <a16:creationId xmlns:a16="http://schemas.microsoft.com/office/drawing/2014/main" id="{885E0440-A0C9-85F4-0E38-123B76E97462}"/>
              </a:ext>
            </a:extLst>
          </p:cNvPr>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7431933" y="2294545"/>
            <a:ext cx="3318193" cy="4380367"/>
          </a:xfrm>
          <a:scene3d>
            <a:camera prst="orthographicFront"/>
            <a:lightRig rig="threePt" dir="t"/>
          </a:scene3d>
          <a:sp3d>
            <a:bevelT w="152400" h="50800" prst="softRound"/>
          </a:sp3d>
        </p:spPr>
      </p:pic>
    </p:spTree>
    <p:extLst>
      <p:ext uri="{BB962C8B-B14F-4D97-AF65-F5344CB8AC3E}">
        <p14:creationId xmlns:p14="http://schemas.microsoft.com/office/powerpoint/2010/main" val="3795488971"/>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shadeToTitle="1">
        <a:gradFill>
          <a:gsLst>
            <a:gs pos="0">
              <a:schemeClr val="accent2">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69268" y="379379"/>
            <a:ext cx="7812932" cy="1449421"/>
          </a:xfrm>
        </p:spPr>
        <p:txBody>
          <a:bodyPr/>
          <a:lstStyle/>
          <a:p>
            <a:pPr marL="0" indent="0" algn="ctr">
              <a:buNone/>
            </a:pPr>
            <a:r>
              <a:rPr lang="en-US" sz="3200" dirty="0">
                <a:solidFill>
                  <a:schemeClr val="bg1"/>
                </a:solidFill>
                <a:effectLst/>
                <a:latin typeface="Times New Roman" panose="02020603050405020304" pitchFamily="18" charset="0"/>
                <a:cs typeface="Times New Roman" panose="02020603050405020304" pitchFamily="18" charset="0"/>
              </a:rPr>
              <a:t>Reasons to Expect More Psychological  Trauma with Chemical Abortion </a:t>
            </a:r>
            <a:br>
              <a:rPr lang="en-US" sz="3200" dirty="0">
                <a:solidFill>
                  <a:schemeClr val="bg1"/>
                </a:solidFill>
                <a:effectLst/>
                <a:latin typeface="Times New Roman" panose="02020603050405020304" pitchFamily="18" charset="0"/>
                <a:cs typeface="Times New Roman" panose="02020603050405020304" pitchFamily="18" charset="0"/>
              </a:rPr>
            </a:br>
            <a:r>
              <a:rPr lang="en-US" sz="3200" dirty="0">
                <a:solidFill>
                  <a:schemeClr val="bg1"/>
                </a:solidFill>
                <a:effectLst/>
                <a:latin typeface="Times New Roman" panose="02020603050405020304" pitchFamily="18" charset="0"/>
                <a:cs typeface="Times New Roman" panose="02020603050405020304" pitchFamily="18" charset="0"/>
              </a:rPr>
              <a:t>Compared to Surgical</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1089497" y="3268492"/>
            <a:ext cx="5518826" cy="2594043"/>
          </a:xfrm>
        </p:spPr>
        <p:txBody>
          <a:bodyPr/>
          <a:lstStyle/>
          <a:p>
            <a:pPr marL="46037" indent="0">
              <a:buNone/>
            </a:pPr>
            <a:r>
              <a:rPr lang="en-US" sz="2800" b="1" i="1" dirty="0">
                <a:solidFill>
                  <a:schemeClr val="tx1"/>
                </a:solidFill>
                <a:latin typeface="Times New Roman" panose="02020603050405020304" pitchFamily="18" charset="0"/>
                <a:cs typeface="Times New Roman" panose="02020603050405020304" pitchFamily="18" charset="0"/>
              </a:rPr>
              <a:t>2</a:t>
            </a:r>
            <a:r>
              <a:rPr lang="en-US" sz="2800" b="1" dirty="0">
                <a:solidFill>
                  <a:schemeClr val="tx1"/>
                </a:solidFill>
                <a:latin typeface="Times New Roman" panose="02020603050405020304" pitchFamily="18" charset="0"/>
                <a:cs typeface="Times New Roman" panose="02020603050405020304" pitchFamily="18" charset="0"/>
              </a:rPr>
              <a:t>.  Chemical abortion requires the woman to be more alert and involved during the process, making it impossible for her to distance psychologically from what is happening.</a:t>
            </a:r>
          </a:p>
          <a:p>
            <a:endParaRPr lang="en-US" sz="2800" dirty="0">
              <a:latin typeface="+mj-lt"/>
            </a:endParaRPr>
          </a:p>
        </p:txBody>
      </p:sp>
      <p:pic>
        <p:nvPicPr>
          <p:cNvPr id="10" name="Content Placeholder 9" descr="A person with blonde hair&#10;&#10;Description automatically generated">
            <a:extLst>
              <a:ext uri="{FF2B5EF4-FFF2-40B4-BE49-F238E27FC236}">
                <a16:creationId xmlns:a16="http://schemas.microsoft.com/office/drawing/2014/main" id="{7A4DB470-87F9-FE33-1BE9-C196F613AA2A}"/>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7069859" y="2178996"/>
            <a:ext cx="4165589" cy="4175878"/>
          </a:xfrm>
          <a:scene3d>
            <a:camera prst="orthographicFront"/>
            <a:lightRig rig="threePt" dir="t"/>
          </a:scene3d>
          <a:sp3d>
            <a:bevelT/>
          </a:sp3d>
        </p:spPr>
      </p:pic>
    </p:spTree>
    <p:extLst>
      <p:ext uri="{BB962C8B-B14F-4D97-AF65-F5344CB8AC3E}">
        <p14:creationId xmlns:p14="http://schemas.microsoft.com/office/powerpoint/2010/main" val="3697421617"/>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bg>
      <p:bgPr shadeToTitle="1">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554" name="Rectangle 4"/>
          <p:cNvSpPr>
            <a:spLocks noGrp="1"/>
          </p:cNvSpPr>
          <p:nvPr>
            <p:ph type="title"/>
          </p:nvPr>
        </p:nvSpPr>
        <p:spPr bwMode="auto">
          <a:xfrm>
            <a:off x="8589524" y="282103"/>
            <a:ext cx="3132306" cy="16228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normAutofit fontScale="90000"/>
          </a:bodyPr>
          <a:lstStyle/>
          <a:p>
            <a:pPr algn="ctr" eaLnBrk="1" hangingPunct="1">
              <a:buFont typeface="Georgia" pitchFamily="18" charset="0"/>
              <a:buNone/>
            </a:pPr>
            <a:r>
              <a:rPr lang="en-US" sz="2800" dirty="0">
                <a:solidFill>
                  <a:schemeClr val="tx1"/>
                </a:solidFill>
              </a:rPr>
              <a:t>	</a:t>
            </a:r>
            <a:br>
              <a:rPr lang="en-US" sz="2800" dirty="0">
                <a:solidFill>
                  <a:schemeClr val="tx1"/>
                </a:solidFill>
              </a:rPr>
            </a:br>
            <a:r>
              <a:rPr lang="en-US" b="1" dirty="0">
                <a:solidFill>
                  <a:schemeClr val="bg1"/>
                </a:solidFill>
                <a:effectLst/>
                <a:latin typeface="Times New Roman" panose="02020603050405020304" pitchFamily="18" charset="0"/>
                <a:cs typeface="Times New Roman" panose="02020603050405020304" pitchFamily="18" charset="0"/>
              </a:rPr>
              <a:t>Reasons to Expect More Psychological  Trauma with Chemical Abortion Compared to Surgical </a:t>
            </a:r>
          </a:p>
        </p:txBody>
      </p:sp>
      <p:sp>
        <p:nvSpPr>
          <p:cNvPr id="23555" name="Subtitle 7"/>
          <p:cNvSpPr>
            <a:spLocks noGrp="1"/>
          </p:cNvSpPr>
          <p:nvPr>
            <p:ph idx="1"/>
          </p:nvPr>
        </p:nvSpPr>
        <p:spPr>
          <a:xfrm>
            <a:off x="560963" y="4366098"/>
            <a:ext cx="8305799" cy="2209799"/>
          </a:xfrm>
          <a:solidFill>
            <a:schemeClr val="accent6">
              <a:lumMod val="60000"/>
              <a:lumOff val="40000"/>
            </a:schemeClr>
          </a:solidFill>
        </p:spPr>
        <p:txBody>
          <a:bodyPr>
            <a:normAutofit fontScale="25000" lnSpcReduction="20000"/>
          </a:bodyPr>
          <a:lstStyle/>
          <a:p>
            <a:pPr>
              <a:lnSpc>
                <a:spcPct val="80000"/>
              </a:lnSpc>
              <a:buFont typeface="Arial" charset="0"/>
              <a:buChar char="•"/>
            </a:pPr>
            <a:endParaRPr lang="en-US" sz="600" dirty="0">
              <a:latin typeface="Baskerville Old Face" pitchFamily="18" charset="0"/>
            </a:endParaRPr>
          </a:p>
          <a:p>
            <a:pPr marL="0" indent="0">
              <a:lnSpc>
                <a:spcPct val="120000"/>
              </a:lnSpc>
              <a:buNone/>
            </a:pPr>
            <a:r>
              <a:rPr lang="en-US" sz="9800" dirty="0">
                <a:solidFill>
                  <a:schemeClr val="tx1"/>
                </a:solidFill>
                <a:latin typeface="Times New Roman" panose="02020603050405020304" pitchFamily="18" charset="0"/>
                <a:cs typeface="Times New Roman" panose="02020603050405020304" pitchFamily="18" charset="0"/>
              </a:rPr>
              <a:t>3. The woman may see the expelled fetus. As a participant in a study by </a:t>
            </a:r>
            <a:r>
              <a:rPr lang="en-US" sz="9800" dirty="0" err="1">
                <a:solidFill>
                  <a:schemeClr val="tx1"/>
                </a:solidFill>
                <a:latin typeface="Times New Roman" panose="02020603050405020304" pitchFamily="18" charset="0"/>
                <a:cs typeface="Times New Roman" panose="02020603050405020304" pitchFamily="18" charset="0"/>
              </a:rPr>
              <a:t>Hallden</a:t>
            </a:r>
            <a:r>
              <a:rPr lang="en-US" sz="9800" dirty="0">
                <a:solidFill>
                  <a:schemeClr val="tx1"/>
                </a:solidFill>
                <a:latin typeface="Times New Roman" panose="02020603050405020304" pitchFamily="18" charset="0"/>
                <a:cs typeface="Times New Roman" panose="02020603050405020304" pitchFamily="18" charset="0"/>
              </a:rPr>
              <a:t> and colleagues (2008) explained, </a:t>
            </a:r>
            <a:r>
              <a:rPr lang="en-US" sz="9800" i="1" dirty="0">
                <a:solidFill>
                  <a:schemeClr val="tx1"/>
                </a:solidFill>
                <a:latin typeface="Times New Roman" panose="02020603050405020304" pitchFamily="18" charset="0"/>
                <a:cs typeface="Times New Roman" panose="02020603050405020304" pitchFamily="18" charset="0"/>
              </a:rPr>
              <a:t>“You really take your child’s life. I think if you see it then you see that you really do take the life of your child”</a:t>
            </a:r>
          </a:p>
          <a:p>
            <a:pPr marL="0" indent="0">
              <a:lnSpc>
                <a:spcPct val="80000"/>
              </a:lnSpc>
              <a:buNone/>
            </a:pPr>
            <a:endParaRPr lang="en-US" sz="8000" i="1" dirty="0">
              <a:latin typeface="Arial" panose="020B0604020202020204" pitchFamily="34" charset="0"/>
              <a:cs typeface="Arial" panose="020B0604020202020204" pitchFamily="34" charset="0"/>
            </a:endParaRPr>
          </a:p>
          <a:p>
            <a:pPr marL="0" indent="0">
              <a:buNone/>
            </a:pPr>
            <a:endParaRPr lang="en-US" sz="2400" dirty="0">
              <a:solidFill>
                <a:schemeClr val="tx1"/>
              </a:solidFill>
              <a:latin typeface="Baskerville Old Face" pitchFamily="18" charset="0"/>
            </a:endParaRPr>
          </a:p>
          <a:p>
            <a:pPr marL="0" indent="0">
              <a:lnSpc>
                <a:spcPct val="80000"/>
              </a:lnSpc>
              <a:buNone/>
            </a:pPr>
            <a:endParaRPr lang="en-US" sz="2400" b="1" i="1" dirty="0">
              <a:latin typeface="Baskerville Old Face" pitchFamily="18" charset="0"/>
            </a:endParaRPr>
          </a:p>
          <a:p>
            <a:pPr>
              <a:lnSpc>
                <a:spcPct val="80000"/>
              </a:lnSpc>
              <a:buFont typeface="Arial" charset="0"/>
              <a:buChar char="•"/>
            </a:pPr>
            <a:endParaRPr lang="en-US" sz="2000" dirty="0">
              <a:latin typeface="Baskerville Old Face" pitchFamily="18" charset="0"/>
            </a:endParaRPr>
          </a:p>
        </p:txBody>
      </p:sp>
    </p:spTree>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bg>
      <p:bgPr shadeToTitle="1">
        <a:blipFill dpi="0" rotWithShape="1">
          <a:blip r:embed="rId2">
            <a:lum/>
          </a:blip>
          <a:srcRect/>
          <a:stretch>
            <a:fillRect t="-50000" b="-50000"/>
          </a:stretch>
        </a:blipFill>
        <a:effectLst/>
      </p:bgPr>
    </p:bg>
    <p:spTree>
      <p:nvGrpSpPr>
        <p:cNvPr id="1" name=""/>
        <p:cNvGrpSpPr/>
        <p:nvPr/>
      </p:nvGrpSpPr>
      <p:grpSpPr>
        <a:xfrm>
          <a:off x="0" y="0"/>
          <a:ext cx="0" cy="0"/>
          <a:chOff x="0" y="0"/>
          <a:chExt cx="0" cy="0"/>
        </a:xfrm>
      </p:grpSpPr>
      <p:sp>
        <p:nvSpPr>
          <p:cNvPr id="23554" name="Rectangle 4"/>
          <p:cNvSpPr>
            <a:spLocks noGrp="1"/>
          </p:cNvSpPr>
          <p:nvPr>
            <p:ph type="title"/>
          </p:nvPr>
        </p:nvSpPr>
        <p:spPr bwMode="auto">
          <a:xfrm>
            <a:off x="6585626" y="2597284"/>
            <a:ext cx="3764604" cy="231518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normAutofit fontScale="90000"/>
          </a:bodyPr>
          <a:lstStyle/>
          <a:p>
            <a:pPr algn="ctr" eaLnBrk="1" hangingPunct="1">
              <a:buFont typeface="Georgia" pitchFamily="18" charset="0"/>
              <a:buNone/>
            </a:pPr>
            <a:r>
              <a:rPr lang="en-US" sz="3200" dirty="0">
                <a:solidFill>
                  <a:schemeClr val="bg1"/>
                </a:solidFill>
                <a:latin typeface="Times New Roman" panose="02020603050405020304" pitchFamily="18" charset="0"/>
                <a:cs typeface="Times New Roman" panose="02020603050405020304" pitchFamily="18" charset="0"/>
              </a:rPr>
              <a:t>Reasons to Expect More Psychological  Trauma with Chemical Abortion Compared to Surgical </a:t>
            </a:r>
            <a:r>
              <a:rPr lang="en-US" sz="2800" dirty="0">
                <a:solidFill>
                  <a:schemeClr val="bg1"/>
                </a:solidFill>
              </a:rPr>
              <a:t>	</a:t>
            </a:r>
            <a:endParaRPr lang="en-US" dirty="0">
              <a:solidFill>
                <a:schemeClr val="bg1"/>
              </a:solidFill>
              <a:effectLst/>
              <a:latin typeface="Arial" panose="020B0604020202020204" pitchFamily="34" charset="0"/>
              <a:cs typeface="Arial" panose="020B0604020202020204" pitchFamily="34" charset="0"/>
            </a:endParaRPr>
          </a:p>
        </p:txBody>
      </p:sp>
      <p:sp>
        <p:nvSpPr>
          <p:cNvPr id="23555" name="Subtitle 7"/>
          <p:cNvSpPr>
            <a:spLocks noGrp="1"/>
          </p:cNvSpPr>
          <p:nvPr>
            <p:ph idx="1"/>
          </p:nvPr>
        </p:nvSpPr>
        <p:spPr>
          <a:xfrm>
            <a:off x="1905001" y="5194570"/>
            <a:ext cx="8534401" cy="1053830"/>
          </a:xfrm>
        </p:spPr>
        <p:txBody>
          <a:bodyPr>
            <a:normAutofit lnSpcReduction="10000"/>
          </a:bodyPr>
          <a:lstStyle/>
          <a:p>
            <a:pPr>
              <a:lnSpc>
                <a:spcPct val="80000"/>
              </a:lnSpc>
              <a:buFont typeface="Arial" charset="0"/>
              <a:buChar char="•"/>
            </a:pPr>
            <a:endParaRPr lang="en-US" sz="600" dirty="0">
              <a:latin typeface="Baskerville Old Face" pitchFamily="18" charset="0"/>
            </a:endParaRPr>
          </a:p>
          <a:p>
            <a:pPr marL="0" indent="0" algn="ctr">
              <a:lnSpc>
                <a:spcPct val="80000"/>
              </a:lnSpc>
              <a:buNone/>
            </a:pPr>
            <a:r>
              <a:rPr lang="en-US" sz="3200" dirty="0">
                <a:solidFill>
                  <a:schemeClr val="bg1"/>
                </a:solidFill>
                <a:latin typeface="Times New Roman" panose="02020603050405020304" pitchFamily="18" charset="0"/>
                <a:cs typeface="Times New Roman" panose="02020603050405020304" pitchFamily="18" charset="0"/>
              </a:rPr>
              <a:t>4. The woman is more likely alone and without emotional support.</a:t>
            </a:r>
          </a:p>
          <a:p>
            <a:pPr marL="0" indent="0">
              <a:lnSpc>
                <a:spcPct val="80000"/>
              </a:lnSpc>
              <a:buNone/>
            </a:pPr>
            <a:endParaRPr lang="en-US" sz="3200" b="1" i="1" dirty="0">
              <a:latin typeface="Times New Roman" panose="02020603050405020304" pitchFamily="18" charset="0"/>
              <a:cs typeface="Times New Roman" panose="02020603050405020304" pitchFamily="18" charset="0"/>
            </a:endParaRPr>
          </a:p>
          <a:p>
            <a:pPr marL="0" indent="0">
              <a:buNone/>
            </a:pPr>
            <a:endParaRPr lang="en-US" sz="3600" dirty="0">
              <a:solidFill>
                <a:schemeClr val="tx1"/>
              </a:solidFill>
              <a:latin typeface="Arial" panose="020B0604020202020204" pitchFamily="34" charset="0"/>
              <a:cs typeface="Arial" panose="020B0604020202020204" pitchFamily="34" charset="0"/>
            </a:endParaRPr>
          </a:p>
          <a:p>
            <a:pPr marL="0" indent="0">
              <a:buNone/>
            </a:pPr>
            <a:endParaRPr lang="en-US" sz="3600" dirty="0">
              <a:solidFill>
                <a:schemeClr val="tx1"/>
              </a:solidFill>
              <a:latin typeface="Arial" panose="020B0604020202020204" pitchFamily="34" charset="0"/>
              <a:cs typeface="Arial" panose="020B0604020202020204" pitchFamily="34" charset="0"/>
            </a:endParaRPr>
          </a:p>
          <a:p>
            <a:pPr marL="0" indent="0">
              <a:buNone/>
            </a:pPr>
            <a:endParaRPr lang="en-US" sz="3600" dirty="0">
              <a:solidFill>
                <a:schemeClr val="bg1"/>
              </a:solidFill>
              <a:latin typeface="Arial" panose="020B0604020202020204" pitchFamily="34" charset="0"/>
              <a:cs typeface="Arial" panose="020B0604020202020204" pitchFamily="34" charset="0"/>
            </a:endParaRPr>
          </a:p>
          <a:p>
            <a:pPr marL="0" indent="0">
              <a:buNone/>
            </a:pPr>
            <a:endParaRPr lang="en-US" sz="2800" dirty="0">
              <a:solidFill>
                <a:schemeClr val="bg1"/>
              </a:solidFill>
              <a:latin typeface="Arial" panose="020B0604020202020204" pitchFamily="34" charset="0"/>
              <a:cs typeface="Arial" panose="020B0604020202020204" pitchFamily="34" charset="0"/>
            </a:endParaRPr>
          </a:p>
          <a:p>
            <a:pPr marL="0" indent="0">
              <a:buNone/>
            </a:pPr>
            <a:endParaRPr lang="en-US" sz="3600" dirty="0">
              <a:solidFill>
                <a:schemeClr val="tx1"/>
              </a:solidFill>
              <a:latin typeface="Arial" panose="020B0604020202020204" pitchFamily="34" charset="0"/>
              <a:cs typeface="Arial" panose="020B0604020202020204" pitchFamily="34" charset="0"/>
            </a:endParaRPr>
          </a:p>
          <a:p>
            <a:pPr marL="0" indent="0">
              <a:lnSpc>
                <a:spcPct val="80000"/>
              </a:lnSpc>
              <a:buNone/>
            </a:pPr>
            <a:endParaRPr lang="en-US" sz="2400" b="1" i="1" dirty="0">
              <a:latin typeface="Baskerville Old Face" pitchFamily="18" charset="0"/>
            </a:endParaRPr>
          </a:p>
          <a:p>
            <a:pPr>
              <a:lnSpc>
                <a:spcPct val="80000"/>
              </a:lnSpc>
              <a:buFont typeface="Arial" charset="0"/>
              <a:buChar char="•"/>
            </a:pPr>
            <a:endParaRPr lang="en-US" sz="2000" dirty="0">
              <a:latin typeface="Baskerville Old Face" pitchFamily="18" charset="0"/>
            </a:endParaRPr>
          </a:p>
        </p:txBody>
      </p:sp>
    </p:spTree>
    <p:extLst>
      <p:ext uri="{BB962C8B-B14F-4D97-AF65-F5344CB8AC3E}">
        <p14:creationId xmlns:p14="http://schemas.microsoft.com/office/powerpoint/2010/main" val="1017027772"/>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62647" y="1770435"/>
            <a:ext cx="6799634" cy="2741350"/>
          </a:xfrm>
        </p:spPr>
        <p:txBody>
          <a:bodyPr anchor="ctr">
            <a:noAutofit/>
          </a:bodyPr>
          <a:lstStyle/>
          <a:p>
            <a:br>
              <a:rPr lang="en-US" sz="3200" dirty="0"/>
            </a:br>
            <a:r>
              <a:rPr lang="en-US" sz="3200" dirty="0">
                <a:latin typeface="Times New Roman" panose="02020603050405020304" pitchFamily="18" charset="0"/>
                <a:cs typeface="Times New Roman" panose="02020603050405020304" pitchFamily="18" charset="0"/>
              </a:rPr>
              <a:t>Abortion and Mental Health: Well-established adverse outcomes &amp; An examination of women At THE HIGHEST RISK  </a:t>
            </a:r>
          </a:p>
        </p:txBody>
      </p:sp>
      <p:sp>
        <p:nvSpPr>
          <p:cNvPr id="7" name="Subtitle 6"/>
          <p:cNvSpPr>
            <a:spLocks noGrp="1"/>
          </p:cNvSpPr>
          <p:nvPr>
            <p:ph type="subTitle" idx="1"/>
          </p:nvPr>
        </p:nvSpPr>
        <p:spPr>
          <a:xfrm>
            <a:off x="262647" y="4139381"/>
            <a:ext cx="6096000" cy="1415841"/>
          </a:xfrm>
        </p:spPr>
        <p:txBody>
          <a:bodyPr>
            <a:normAutofit/>
          </a:bodyPr>
          <a:lstStyle/>
          <a:p>
            <a:endParaRPr lang="en-US" sz="2400" dirty="0"/>
          </a:p>
          <a:p>
            <a:pPr algn="ctr"/>
            <a:r>
              <a:rPr lang="en-US" sz="2400" dirty="0">
                <a:latin typeface="Times New Roman" panose="02020603050405020304" pitchFamily="18" charset="0"/>
                <a:cs typeface="Times New Roman" panose="02020603050405020304" pitchFamily="18" charset="0"/>
              </a:rPr>
              <a:t>International Institute for </a:t>
            </a:r>
          </a:p>
          <a:p>
            <a:pPr algn="ctr"/>
            <a:r>
              <a:rPr lang="en-US" sz="2400" dirty="0">
                <a:latin typeface="Times New Roman" panose="02020603050405020304" pitchFamily="18" charset="0"/>
                <a:cs typeface="Times New Roman" panose="02020603050405020304" pitchFamily="18" charset="0"/>
              </a:rPr>
              <a:t>Reproductive Loss</a:t>
            </a:r>
          </a:p>
          <a:p>
            <a:pPr algn="ctr"/>
            <a:r>
              <a:rPr lang="en-US" sz="2400" dirty="0">
                <a:latin typeface="Times New Roman" panose="02020603050405020304" pitchFamily="18" charset="0"/>
                <a:cs typeface="Times New Roman" panose="02020603050405020304" pitchFamily="18" charset="0"/>
              </a:rPr>
              <a:t>Priscilla K. Coleman, PhD</a:t>
            </a:r>
          </a:p>
        </p:txBody>
      </p:sp>
      <p:pic>
        <p:nvPicPr>
          <p:cNvPr id="8" name="Picture Placeholder 7" descr="A group of folders in a shelf&#10;&#10;Description automatically generated">
            <a:extLst>
              <a:ext uri="{FF2B5EF4-FFF2-40B4-BE49-F238E27FC236}">
                <a16:creationId xmlns:a16="http://schemas.microsoft.com/office/drawing/2014/main" id="{2601000A-F5BF-49B8-1CE1-DB4F194D7A5D}"/>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3574" r="3574"/>
          <a:stretch>
            <a:fillRect/>
          </a:stretch>
        </p:blipFill>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shadeToTitle="1">
        <a:pattFill prst="pct90">
          <a:fgClr>
            <a:schemeClr val="accent3">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09735" y="437744"/>
            <a:ext cx="8258783" cy="1695855"/>
          </a:xfrm>
        </p:spPr>
        <p:txBody>
          <a:bodyPr>
            <a:noAutofit/>
          </a:bodyPr>
          <a:lstStyle/>
          <a:p>
            <a:pPr algn="ctr">
              <a:buClr>
                <a:schemeClr val="accent6">
                  <a:lumMod val="75000"/>
                </a:schemeClr>
              </a:buClr>
              <a:defRPr/>
            </a:pPr>
            <a:r>
              <a:rPr lang="en-US" sz="3200" dirty="0">
                <a:solidFill>
                  <a:schemeClr val="tx1"/>
                </a:solidFill>
                <a:latin typeface="Times New Roman" panose="02020603050405020304" pitchFamily="18" charset="0"/>
                <a:cs typeface="Times New Roman" panose="02020603050405020304" pitchFamily="18" charset="0"/>
              </a:rPr>
              <a:t>Reasons to Expect More Psychological Trauma with Chemical Abortion </a:t>
            </a:r>
            <a:br>
              <a:rPr lang="en-US" sz="3200" dirty="0">
                <a:solidFill>
                  <a:schemeClr val="tx1"/>
                </a:solidFill>
                <a:latin typeface="Times New Roman" panose="02020603050405020304" pitchFamily="18" charset="0"/>
                <a:cs typeface="Times New Roman" panose="02020603050405020304" pitchFamily="18" charset="0"/>
              </a:rPr>
            </a:br>
            <a:r>
              <a:rPr lang="en-US" sz="3200" dirty="0">
                <a:solidFill>
                  <a:schemeClr val="tx1"/>
                </a:solidFill>
                <a:latin typeface="Times New Roman" panose="02020603050405020304" pitchFamily="18" charset="0"/>
                <a:cs typeface="Times New Roman" panose="02020603050405020304" pitchFamily="18" charset="0"/>
              </a:rPr>
              <a:t>Compared to Surgical</a:t>
            </a:r>
            <a:br>
              <a:rPr lang="en-US" sz="2800" dirty="0">
                <a:solidFill>
                  <a:schemeClr val="tx1"/>
                </a:solidFill>
                <a:latin typeface="Arial" panose="020B0604020202020204" pitchFamily="34" charset="0"/>
                <a:cs typeface="Arial" panose="020B0604020202020204" pitchFamily="34" charset="0"/>
              </a:rPr>
            </a:br>
            <a:br>
              <a:rPr lang="en-US" sz="3200" dirty="0">
                <a:solidFill>
                  <a:schemeClr val="tx1"/>
                </a:solidFill>
                <a:latin typeface="Arial" panose="020B0604020202020204" pitchFamily="34" charset="0"/>
                <a:cs typeface="Arial" panose="020B0604020202020204" pitchFamily="34" charset="0"/>
              </a:rPr>
            </a:br>
            <a:endParaRPr lang="en-US" sz="3200" dirty="0">
              <a:solidFill>
                <a:schemeClr val="tx1"/>
              </a:solidFill>
              <a:latin typeface="Arial" panose="020B0604020202020204" pitchFamily="34" charset="0"/>
              <a:cs typeface="Arial" panose="020B0604020202020204" pitchFamily="34" charset="0"/>
            </a:endParaRPr>
          </a:p>
        </p:txBody>
      </p:sp>
      <p:sp>
        <p:nvSpPr>
          <p:cNvPr id="24579" name="Content Placeholder 2"/>
          <p:cNvSpPr>
            <a:spLocks noGrp="1"/>
          </p:cNvSpPr>
          <p:nvPr>
            <p:ph sz="half" idx="1"/>
          </p:nvPr>
        </p:nvSpPr>
        <p:spPr>
          <a:xfrm>
            <a:off x="2616741" y="2574296"/>
            <a:ext cx="4387676" cy="3267908"/>
          </a:xfrm>
        </p:spPr>
        <p:txBody>
          <a:bodyPr>
            <a:normAutofit fontScale="85000" lnSpcReduction="10000"/>
          </a:bodyPr>
          <a:lstStyle/>
          <a:p>
            <a:pPr marL="0" indent="0">
              <a:buNone/>
            </a:pPr>
            <a:endParaRPr lang="en-US" sz="2400" dirty="0">
              <a:solidFill>
                <a:schemeClr val="bg1"/>
              </a:solidFill>
              <a:latin typeface="Baskerville Old Face" pitchFamily="18" charset="0"/>
            </a:endParaRPr>
          </a:p>
          <a:p>
            <a:pPr marL="0" indent="0">
              <a:buNone/>
            </a:pPr>
            <a:r>
              <a:rPr lang="en-US" sz="3300" dirty="0">
                <a:solidFill>
                  <a:schemeClr val="tx1"/>
                </a:solidFill>
                <a:latin typeface="Times New Roman" panose="02020603050405020304" pitchFamily="18" charset="0"/>
                <a:cs typeface="Times New Roman" panose="02020603050405020304" pitchFamily="18" charset="0"/>
              </a:rPr>
              <a:t>5. The home generally or the bathroom in particular may become associated with the abortion. One’s home may become a trigger for uncomfortable emotions as opposed to a refuge.</a:t>
            </a:r>
          </a:p>
          <a:p>
            <a:pPr marL="0" indent="0">
              <a:buNone/>
            </a:pPr>
            <a:endParaRPr lang="en-US" sz="3300" b="1"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2400" dirty="0">
              <a:solidFill>
                <a:schemeClr val="bg1"/>
              </a:solidFill>
              <a:latin typeface="+mj-lt"/>
            </a:endParaRPr>
          </a:p>
        </p:txBody>
      </p:sp>
      <p:pic>
        <p:nvPicPr>
          <p:cNvPr id="5" name="Content Placeholder 4" descr="A person in a bathtub&#10;&#10;Description automatically generated">
            <a:extLst>
              <a:ext uri="{FF2B5EF4-FFF2-40B4-BE49-F238E27FC236}">
                <a16:creationId xmlns:a16="http://schemas.microsoft.com/office/drawing/2014/main" id="{72763C6A-CCF5-CA5D-6607-162DC0447CFD}"/>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801582" y="2228039"/>
            <a:ext cx="2966936" cy="4450404"/>
          </a:xfrm>
        </p:spPr>
      </p:pic>
    </p:spTree>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28800" y="304800"/>
            <a:ext cx="8610600" cy="1219200"/>
          </a:xfrm>
        </p:spPr>
        <p:txBody>
          <a:bodyPr/>
          <a:lstStyle/>
          <a:p>
            <a:pPr algn="ctr"/>
            <a:r>
              <a:rPr lang="en-US" sz="3600" dirty="0">
                <a:solidFill>
                  <a:schemeClr val="tx1"/>
                </a:solidFill>
                <a:latin typeface="Times New Roman" panose="02020603050405020304" pitchFamily="18" charset="0"/>
                <a:cs typeface="Times New Roman" panose="02020603050405020304" pitchFamily="18" charset="0"/>
              </a:rPr>
              <a:t>As researchers Slade and 	</a:t>
            </a:r>
            <a:br>
              <a:rPr lang="en-US" sz="3600" dirty="0">
                <a:solidFill>
                  <a:schemeClr val="tx1"/>
                </a:solidFill>
                <a:latin typeface="Times New Roman" panose="02020603050405020304" pitchFamily="18" charset="0"/>
                <a:cs typeface="Times New Roman" panose="02020603050405020304" pitchFamily="18" charset="0"/>
              </a:rPr>
            </a:br>
            <a:r>
              <a:rPr lang="en-US" sz="3600" dirty="0">
                <a:solidFill>
                  <a:schemeClr val="tx1"/>
                </a:solidFill>
                <a:latin typeface="Times New Roman" panose="02020603050405020304" pitchFamily="18" charset="0"/>
                <a:cs typeface="Times New Roman" panose="02020603050405020304" pitchFamily="18" charset="0"/>
              </a:rPr>
              <a:t>colleagues (1998) noted: </a:t>
            </a:r>
            <a:br>
              <a:rPr lang="en-US" sz="3600" dirty="0">
                <a:solidFill>
                  <a:schemeClr val="tx1"/>
                </a:solidFill>
                <a:latin typeface="Arial" panose="020B0604020202020204" pitchFamily="34" charset="0"/>
                <a:cs typeface="Arial" panose="020B0604020202020204" pitchFamily="34" charset="0"/>
              </a:rPr>
            </a:br>
            <a:r>
              <a:rPr lang="en-US" sz="3600" dirty="0">
                <a:solidFill>
                  <a:schemeClr val="tx1"/>
                </a:solidFill>
                <a:latin typeface="Arial" panose="020B0604020202020204" pitchFamily="34" charset="0"/>
                <a:cs typeface="Arial" panose="020B0604020202020204" pitchFamily="34" charset="0"/>
              </a:rPr>
              <a:t>	</a:t>
            </a:r>
            <a:br>
              <a:rPr lang="en-US" sz="3600" dirty="0">
                <a:solidFill>
                  <a:schemeClr val="tx1"/>
                </a:solidFill>
                <a:latin typeface="Arial" panose="020B0604020202020204" pitchFamily="34" charset="0"/>
                <a:cs typeface="Arial" panose="020B0604020202020204" pitchFamily="34" charset="0"/>
              </a:rPr>
            </a:br>
            <a:r>
              <a:rPr lang="en-US" sz="3600" b="1" i="1" dirty="0">
                <a:solidFill>
                  <a:schemeClr val="tx1"/>
                </a:solidFill>
                <a:latin typeface="Times New Roman" panose="02020603050405020304" pitchFamily="18" charset="0"/>
                <a:cs typeface="Times New Roman" panose="02020603050405020304" pitchFamily="18" charset="0"/>
              </a:rPr>
              <a:t>“One of the main differences 		</a:t>
            </a:r>
            <a:br>
              <a:rPr lang="en-US" sz="3600" b="1" i="1" dirty="0">
                <a:solidFill>
                  <a:schemeClr val="tx1"/>
                </a:solidFill>
                <a:latin typeface="Times New Roman" panose="02020603050405020304" pitchFamily="18" charset="0"/>
                <a:cs typeface="Times New Roman" panose="02020603050405020304" pitchFamily="18" charset="0"/>
              </a:rPr>
            </a:br>
            <a:r>
              <a:rPr lang="en-US" sz="3600" b="1" i="1" dirty="0">
                <a:solidFill>
                  <a:schemeClr val="tx1"/>
                </a:solidFill>
                <a:latin typeface="Times New Roman" panose="02020603050405020304" pitchFamily="18" charset="0"/>
                <a:cs typeface="Times New Roman" panose="02020603050405020304" pitchFamily="18" charset="0"/>
              </a:rPr>
              <a:t>between these two methods of 	</a:t>
            </a:r>
            <a:br>
              <a:rPr lang="en-US" sz="3600" b="1" i="1" dirty="0">
                <a:solidFill>
                  <a:schemeClr val="tx1"/>
                </a:solidFill>
                <a:latin typeface="Times New Roman" panose="02020603050405020304" pitchFamily="18" charset="0"/>
                <a:cs typeface="Times New Roman" panose="02020603050405020304" pitchFamily="18" charset="0"/>
              </a:rPr>
            </a:br>
            <a:r>
              <a:rPr lang="en-US" sz="3600" b="1" i="1" dirty="0">
                <a:solidFill>
                  <a:schemeClr val="tx1"/>
                </a:solidFill>
                <a:latin typeface="Times New Roman" panose="02020603050405020304" pitchFamily="18" charset="0"/>
                <a:cs typeface="Times New Roman" panose="02020603050405020304" pitchFamily="18" charset="0"/>
              </a:rPr>
              <a:t>termination is the consciousness and participation of the patient in the medical procedure in a process that involves blood, pain, and death.” </a:t>
            </a:r>
            <a:br>
              <a:rPr lang="en-US" sz="3600" b="1" i="1" dirty="0">
                <a:solidFill>
                  <a:schemeClr val="tx1"/>
                </a:solidFill>
                <a:latin typeface="Times New Roman" panose="02020603050405020304" pitchFamily="18" charset="0"/>
                <a:cs typeface="Times New Roman" panose="02020603050405020304" pitchFamily="18" charset="0"/>
              </a:rPr>
            </a:br>
            <a:endParaRPr lang="en-US" sz="3600" b="1"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5939911"/>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C541C5-40DD-038F-1808-8BE438235420}"/>
              </a:ext>
            </a:extLst>
          </p:cNvPr>
          <p:cNvSpPr txBox="1"/>
          <p:nvPr/>
        </p:nvSpPr>
        <p:spPr>
          <a:xfrm>
            <a:off x="1838528" y="321013"/>
            <a:ext cx="9727658" cy="5847755"/>
          </a:xfrm>
          <a:prstGeom prst="rect">
            <a:avLst/>
          </a:prstGeom>
          <a:noFill/>
        </p:spPr>
        <p:txBody>
          <a:bodyPr wrap="square">
            <a:spAutoFit/>
          </a:bodyPr>
          <a:lstStyle/>
          <a:p>
            <a:pPr fontAlgn="base">
              <a:spcAft>
                <a:spcPts val="600"/>
              </a:spcAft>
            </a:pPr>
            <a:r>
              <a:rPr lang="en-US" sz="2800" dirty="0">
                <a:solidFill>
                  <a:srgbClr val="231F20"/>
                </a:solidFill>
                <a:latin typeface="Times New Roman" panose="02020603050405020304" pitchFamily="18" charset="0"/>
                <a:ea typeface="Calibri" panose="020F0502020204030204" pitchFamily="34" charset="0"/>
                <a:cs typeface="Times New Roman" panose="02020603050405020304" pitchFamily="18" charset="0"/>
              </a:rPr>
              <a:t>Rafferty and </a:t>
            </a:r>
            <a:r>
              <a:rPr lang="en-US" sz="2800" dirty="0" err="1">
                <a:solidFill>
                  <a:srgbClr val="231F20"/>
                </a:solidFill>
                <a:latin typeface="Times New Roman" panose="02020603050405020304" pitchFamily="18" charset="0"/>
                <a:ea typeface="Calibri" panose="020F0502020204030204" pitchFamily="34" charset="0"/>
                <a:cs typeface="Times New Roman" panose="02020603050405020304" pitchFamily="18" charset="0"/>
              </a:rPr>
              <a:t>Longbons</a:t>
            </a:r>
            <a:r>
              <a:rPr lang="en-US" sz="2800" dirty="0">
                <a:solidFill>
                  <a:srgbClr val="231F20"/>
                </a:solidFill>
                <a:latin typeface="Times New Roman" panose="02020603050405020304" pitchFamily="18" charset="0"/>
                <a:ea typeface="Calibri" panose="020F0502020204030204" pitchFamily="34" charset="0"/>
                <a:cs typeface="Times New Roman" panose="02020603050405020304" pitchFamily="18" charset="0"/>
              </a:rPr>
              <a:t> (2020) reported that </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negative and difficult emotions following chemical abortion were common, with 38% explicitly stating problems with anxiety, depression, drug abuse, and suicidal thoughts. For example, one woman said</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 am haunted by the image of my tiny baby. I always will be. I cut myself and even wanted to die.”</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a:p>
            <a:pPr fontAlgn="base">
              <a:spcAft>
                <a:spcPts val="600"/>
              </a:spcAft>
            </a:pP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Another woman recounted, </a:t>
            </a:r>
            <a:r>
              <a:rPr lang="en-US" sz="28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“Looking at my kids thinking of another beautiful child. Couldn’t live with myself. Wishing God would take my life” </a:t>
            </a:r>
            <a:endPar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fontAlgn="base">
              <a:spcAft>
                <a:spcPts val="600"/>
              </a:spcAft>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Regret was common in this sample as well, with 77% explicitly stating that they regretted their decision to have an abortion. One woman stated</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“Had I known how badly I would feel now, I would have kept the baby, even if I had to go through it alone” </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381028389"/>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62634B-7848-A50D-6228-56425C592B76}"/>
              </a:ext>
            </a:extLst>
          </p:cNvPr>
          <p:cNvSpPr txBox="1"/>
          <p:nvPr/>
        </p:nvSpPr>
        <p:spPr>
          <a:xfrm>
            <a:off x="1165609" y="582804"/>
            <a:ext cx="9736853" cy="5440272"/>
          </a:xfrm>
          <a:prstGeom prst="rect">
            <a:avLst/>
          </a:prstGeom>
          <a:noFill/>
        </p:spPr>
        <p:txBody>
          <a:bodyPr wrap="square">
            <a:spAutoFit/>
          </a:bodyPr>
          <a:lstStyle/>
          <a:p>
            <a:pPr fontAlgn="base">
              <a:lnSpc>
                <a:spcPct val="107000"/>
              </a:lnSpc>
              <a:spcBef>
                <a:spcPts val="600"/>
              </a:spcBef>
              <a:spcAft>
                <a:spcPts val="600"/>
              </a:spcAft>
            </a:pPr>
            <a:r>
              <a:rPr lang="en-US" sz="2800" dirty="0">
                <a:solidFill>
                  <a:prstClr val="black"/>
                </a:solidFill>
                <a:latin typeface="Times New Roman" panose="02020603050405020304" pitchFamily="18" charset="0"/>
                <a:cs typeface="Times New Roman" panose="02020603050405020304" pitchFamily="18" charset="0"/>
              </a:rPr>
              <a:t>Rafferty and </a:t>
            </a:r>
            <a:r>
              <a:rPr lang="en-US" sz="2800" dirty="0" err="1">
                <a:solidFill>
                  <a:prstClr val="black"/>
                </a:solidFill>
                <a:latin typeface="Times New Roman" panose="02020603050405020304" pitchFamily="18" charset="0"/>
                <a:cs typeface="Times New Roman" panose="02020603050405020304" pitchFamily="18" charset="0"/>
              </a:rPr>
              <a:t>Longbons</a:t>
            </a:r>
            <a:r>
              <a:rPr lang="en-US" sz="2800" dirty="0">
                <a:solidFill>
                  <a:prstClr val="black"/>
                </a:solidFill>
                <a:latin typeface="Times New Roman" panose="02020603050405020304" pitchFamily="18" charset="0"/>
                <a:cs typeface="Times New Roman" panose="02020603050405020304" pitchFamily="18" charset="0"/>
              </a:rPr>
              <a:t> aptly commented on two women’s experiences. </a:t>
            </a:r>
          </a:p>
          <a:p>
            <a:pPr fontAlgn="base">
              <a:lnSpc>
                <a:spcPct val="107000"/>
              </a:lnSpc>
              <a:spcBef>
                <a:spcPts val="600"/>
              </a:spcBef>
              <a:spcAft>
                <a:spcPts val="600"/>
              </a:spcAft>
            </a:pPr>
            <a:r>
              <a:rPr lang="en-US" sz="2800" b="1" i="1" dirty="0">
                <a:solidFill>
                  <a:prstClr val="black"/>
                </a:solidFill>
                <a:latin typeface="Times New Roman" panose="02020603050405020304" pitchFamily="18" charset="0"/>
                <a:cs typeface="Times New Roman" panose="02020603050405020304" pitchFamily="18" charset="0"/>
              </a:rPr>
              <a:t>“They all tell you ‘it’s your choice’ in the moment, but you don’t feel that it is. Being unable to afford it, unable to tell your loved ones, not having the help or feeling unable to support a child. When your partner doesn’t want it like you do. All these things push you, blind you to a decision that you don’t realize will destroy you.” </a:t>
            </a:r>
          </a:p>
          <a:p>
            <a:pPr fontAlgn="base">
              <a:lnSpc>
                <a:spcPct val="107000"/>
              </a:lnSpc>
              <a:spcBef>
                <a:spcPts val="600"/>
              </a:spcBef>
              <a:spcAft>
                <a:spcPts val="600"/>
              </a:spcAft>
            </a:pPr>
            <a:r>
              <a:rPr lang="en-US" sz="2800" b="1" i="1" dirty="0">
                <a:solidFill>
                  <a:prstClr val="black"/>
                </a:solidFill>
                <a:latin typeface="Times New Roman" panose="02020603050405020304" pitchFamily="18" charset="0"/>
                <a:cs typeface="Times New Roman" panose="02020603050405020304" pitchFamily="18" charset="0"/>
              </a:rPr>
              <a:t>“I was kind of excited, but I was so scared to tell my family …. I told my mom, and her first response was I hope you’re getting an abortion. You’re going to be a terrible mom.” </a:t>
            </a:r>
          </a:p>
        </p:txBody>
      </p:sp>
    </p:spTree>
    <p:extLst>
      <p:ext uri="{BB962C8B-B14F-4D97-AF65-F5344CB8AC3E}">
        <p14:creationId xmlns:p14="http://schemas.microsoft.com/office/powerpoint/2010/main" val="535272609"/>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D1E3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30A5A6-2169-695C-2A7D-205EA021E2EC}"/>
              </a:ext>
            </a:extLst>
          </p:cNvPr>
          <p:cNvSpPr txBox="1"/>
          <p:nvPr/>
        </p:nvSpPr>
        <p:spPr>
          <a:xfrm>
            <a:off x="457201" y="680936"/>
            <a:ext cx="11206264" cy="5675080"/>
          </a:xfrm>
          <a:prstGeom prst="rect">
            <a:avLst/>
          </a:prstGeom>
          <a:noFill/>
        </p:spPr>
        <p:txBody>
          <a:bodyPr wrap="square">
            <a:spAutoFit/>
          </a:bodyPr>
          <a:lstStyle/>
          <a:p>
            <a:pPr fontAlgn="base">
              <a:lnSpc>
                <a:spcPct val="107000"/>
              </a:lnSpc>
              <a:spcAft>
                <a:spcPts val="600"/>
              </a:spcAft>
            </a:pP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Aamlid</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and colleagues (2021) concluded that women felt information provided for chemical abortion was inadequate, especially as related to bleeding and pain. One participant commented</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“They told me the pain would be like menstrual pain, just a bit more intense. But that was wrong! It was SO much more like childbirth. I’ve given birth twice, so I know. It was really painful! I think the information about pain was misleading. I understand that they don’t want to frighten people, but I really think they should tell you how painful it really is.” </a:t>
            </a:r>
            <a:endPar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Aft>
                <a:spcPts val="600"/>
              </a:spcAft>
            </a:pP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Participants voiced a preference for a follow-up consultation at the hospital instead of a home pregnancy test and wanted both a physical examination and a mental health consultation. The researchers noted, </a:t>
            </a:r>
            <a:r>
              <a:rPr lang="en-US"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“Based on previous research and the findings of this study, women who are most affected by the situation should either be offered more than one follow-up consultation or be referred to other qualified health care professionals. Women should also receive information about common psychological responses to abortion.” </a:t>
            </a:r>
            <a:endPar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2538707"/>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bg>
      <p:bgPr shadeToTitle="1">
        <a:blipFill dpi="0" rotWithShape="1">
          <a:blip r:embed="rId2">
            <a:lum/>
          </a:blip>
          <a:srcRect/>
          <a:stretch>
            <a:fillRect t="-50000" b="-50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981200" y="685800"/>
            <a:ext cx="8229600" cy="5105400"/>
          </a:xfrm>
        </p:spPr>
        <p:txBody>
          <a:bodyPr/>
          <a:lstStyle/>
          <a:p>
            <a:pPr marL="182880" algn="ctr">
              <a:buClr>
                <a:schemeClr val="accent6">
                  <a:lumMod val="75000"/>
                </a:schemeClr>
              </a:buClr>
              <a:defRPr/>
            </a:pPr>
            <a:br>
              <a:rPr lang="en-US" sz="4000" dirty="0"/>
            </a:br>
            <a:br>
              <a:rPr lang="en-US" sz="4000" dirty="0"/>
            </a:br>
            <a:r>
              <a:rPr lang="en-US" sz="4000" b="1" dirty="0">
                <a:solidFill>
                  <a:schemeClr val="bg1"/>
                </a:solidFill>
                <a:latin typeface="Times New Roman" panose="02020603050405020304" pitchFamily="18" charset="0"/>
                <a:cs typeface="Times New Roman" panose="02020603050405020304" pitchFamily="18" charset="0"/>
              </a:rPr>
              <a:t>Studies Indicating More Psychological Distress among Women Undergoing Chemical vs. Surgical Abortion</a:t>
            </a:r>
          </a:p>
        </p:txBody>
      </p:sp>
    </p:spTree>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bg>
      <p:bgPr shadeToTitle="1">
        <a:solidFill>
          <a:schemeClr val="accent6">
            <a:lumMod val="60000"/>
            <a:lumOff val="40000"/>
          </a:schemeClr>
        </a:soli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2514601" y="228602"/>
            <a:ext cx="7169075" cy="1066799"/>
          </a:xfrm>
        </p:spPr>
        <p:txBody>
          <a:bodyPr/>
          <a:lstStyle/>
          <a:p>
            <a:pPr marL="182880">
              <a:buClr>
                <a:schemeClr val="accent6">
                  <a:lumMod val="75000"/>
                </a:schemeClr>
              </a:buClr>
              <a:defRPr/>
            </a:pPr>
            <a:r>
              <a:rPr lang="en-US" sz="4400" dirty="0"/>
              <a:t> </a:t>
            </a:r>
          </a:p>
        </p:txBody>
      </p:sp>
      <p:sp>
        <p:nvSpPr>
          <p:cNvPr id="4" name="Subtitle 3"/>
          <p:cNvSpPr>
            <a:spLocks noGrp="1"/>
          </p:cNvSpPr>
          <p:nvPr>
            <p:ph type="subTitle" idx="1"/>
          </p:nvPr>
        </p:nvSpPr>
        <p:spPr>
          <a:xfrm>
            <a:off x="1819072" y="228602"/>
            <a:ext cx="9636050" cy="6629398"/>
          </a:xfrm>
        </p:spPr>
        <p:txBody>
          <a:bodyPr rtlCol="0">
            <a:normAutofit/>
          </a:bodyPr>
          <a:lstStyle/>
          <a:p>
            <a:pPr marL="514350" indent="-514350" eaLnBrk="1" fontAlgn="auto" hangingPunct="1">
              <a:buClr>
                <a:schemeClr val="accent6">
                  <a:lumMod val="75000"/>
                </a:schemeClr>
              </a:buClr>
              <a:buAutoNum type="arabicPeriod"/>
              <a:defRPr/>
            </a:pPr>
            <a:r>
              <a:rPr lang="en-US" sz="3000" b="1" dirty="0">
                <a:solidFill>
                  <a:schemeClr val="tx1"/>
                </a:solidFill>
                <a:latin typeface="Times New Roman" panose="02020603050405020304" pitchFamily="18" charset="0"/>
                <a:cs typeface="Times New Roman" panose="02020603050405020304" pitchFamily="18" charset="0"/>
              </a:rPr>
              <a:t>Slade and colleagues (1998) </a:t>
            </a:r>
            <a:r>
              <a:rPr lang="en-US" sz="3000" dirty="0">
                <a:solidFill>
                  <a:schemeClr val="tx1"/>
                </a:solidFill>
                <a:latin typeface="Times New Roman" panose="02020603050405020304" pitchFamily="18" charset="0"/>
                <a:cs typeface="Times New Roman" panose="02020603050405020304" pitchFamily="18" charset="0"/>
              </a:rPr>
              <a:t>found that compared to those who had surgical abortions, those who had chemical abortions rated it as more stressful and experienced more disruption in their lives. </a:t>
            </a:r>
          </a:p>
          <a:p>
            <a:pPr marL="514350" indent="-514350" eaLnBrk="1" fontAlgn="auto" hangingPunct="1">
              <a:buClr>
                <a:schemeClr val="accent6">
                  <a:lumMod val="75000"/>
                </a:schemeClr>
              </a:buClr>
              <a:buAutoNum type="arabicPeriod"/>
              <a:defRPr/>
            </a:pPr>
            <a:r>
              <a:rPr lang="en-US" sz="3000" b="1" dirty="0">
                <a:solidFill>
                  <a:schemeClr val="tx1"/>
                </a:solidFill>
                <a:latin typeface="Times New Roman" panose="02020603050405020304" pitchFamily="18" charset="0"/>
                <a:cs typeface="Times New Roman" panose="02020603050405020304" pitchFamily="18" charset="0"/>
              </a:rPr>
              <a:t>Ashok and colleagues (2005) </a:t>
            </a:r>
            <a:r>
              <a:rPr lang="en-US" sz="3000" dirty="0">
                <a:solidFill>
                  <a:schemeClr val="tx1"/>
                </a:solidFill>
                <a:latin typeface="Times New Roman" panose="02020603050405020304" pitchFamily="18" charset="0"/>
                <a:cs typeface="Times New Roman" panose="02020603050405020304" pitchFamily="18" charset="0"/>
              </a:rPr>
              <a:t>reported 46.8% of women undergoing a chemical abortion experienced a significant decline in self-esteem 2-3 weeks following the abortion. This was a higher percentage than among those who had a surgical abortion (39.5%).</a:t>
            </a:r>
          </a:p>
          <a:p>
            <a:pPr marL="514350" indent="-514350" eaLnBrk="1" fontAlgn="auto" hangingPunct="1">
              <a:buClr>
                <a:schemeClr val="accent6">
                  <a:lumMod val="75000"/>
                </a:schemeClr>
              </a:buClr>
              <a:buAutoNum type="arabicPeriod"/>
              <a:defRPr/>
            </a:pPr>
            <a:r>
              <a:rPr lang="en-US" sz="3200" b="1" dirty="0">
                <a:solidFill>
                  <a:prstClr val="black"/>
                </a:solidFill>
                <a:latin typeface="Times New Roman" panose="02020603050405020304" pitchFamily="18" charset="0"/>
                <a:cs typeface="Times New Roman" panose="02020603050405020304" pitchFamily="18" charset="0"/>
              </a:rPr>
              <a:t>Kelly and colleagues (2010)</a:t>
            </a:r>
            <a:r>
              <a:rPr lang="en-US" sz="3200" dirty="0">
                <a:solidFill>
                  <a:prstClr val="black"/>
                </a:solidFill>
                <a:latin typeface="Times New Roman" panose="02020603050405020304" pitchFamily="18" charset="0"/>
                <a:cs typeface="Times New Roman" panose="02020603050405020304" pitchFamily="18" charset="0"/>
              </a:rPr>
              <a:t> reported women who underwent chemical abortion had higher PTSD intrusion scores (nightmares, unwanted thoughts, and images) than women who had surgical abortions.   </a:t>
            </a:r>
          </a:p>
          <a:p>
            <a:pPr marL="514350" indent="-514350" eaLnBrk="1" fontAlgn="auto" hangingPunct="1">
              <a:buClr>
                <a:schemeClr val="accent6">
                  <a:lumMod val="75000"/>
                </a:schemeClr>
              </a:buClr>
              <a:buAutoNum type="arabicPeriod" startAt="2"/>
              <a:defRPr/>
            </a:pPr>
            <a:endParaRPr lang="en-US" sz="3000" dirty="0">
              <a:latin typeface="Arial" panose="020B0604020202020204" pitchFamily="34" charset="0"/>
              <a:cs typeface="Arial" panose="020B0604020202020204" pitchFamily="34" charset="0"/>
            </a:endParaRPr>
          </a:p>
          <a:p>
            <a:pPr marL="457200" indent="-457200">
              <a:buClr>
                <a:schemeClr val="accent6">
                  <a:lumMod val="75000"/>
                </a:schemeClr>
              </a:buClr>
              <a:buFont typeface="Georgia" pitchFamily="18" charset="0"/>
              <a:buAutoNum type="arabicPeriod"/>
              <a:defRPr/>
            </a:pPr>
            <a:endParaRPr lang="en-US" sz="3000" dirty="0">
              <a:latin typeface="Baskerville Old Face" pitchFamily="18" charset="0"/>
            </a:endParaRPr>
          </a:p>
          <a:p>
            <a:pPr eaLnBrk="1" fontAlgn="auto" hangingPunct="1">
              <a:buClr>
                <a:schemeClr val="accent6">
                  <a:lumMod val="75000"/>
                </a:schemeClr>
              </a:buClr>
              <a:defRPr/>
            </a:pPr>
            <a:endParaRPr lang="en-US" sz="2400" dirty="0"/>
          </a:p>
        </p:txBody>
      </p:sp>
    </p:spTree>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E201A"/>
        </a:solidFill>
        <a:effectLst/>
      </p:bgPr>
    </p:bg>
    <p:spTree>
      <p:nvGrpSpPr>
        <p:cNvPr id="1" name=""/>
        <p:cNvGrpSpPr/>
        <p:nvPr/>
      </p:nvGrpSpPr>
      <p:grpSpPr>
        <a:xfrm>
          <a:off x="0" y="0"/>
          <a:ext cx="0" cy="0"/>
          <a:chOff x="0" y="0"/>
          <a:chExt cx="0" cy="0"/>
        </a:xfrm>
      </p:grpSpPr>
      <p:sp>
        <p:nvSpPr>
          <p:cNvPr id="48132" name="Rectangle 4"/>
          <p:cNvSpPr>
            <a:spLocks noGrp="1" noChangeArrowheads="1"/>
          </p:cNvSpPr>
          <p:nvPr>
            <p:ph type="title"/>
          </p:nvPr>
        </p:nvSpPr>
        <p:spPr>
          <a:xfrm>
            <a:off x="1905000" y="277814"/>
            <a:ext cx="8229600" cy="1139825"/>
          </a:xfrm>
        </p:spPr>
        <p:txBody>
          <a:bodyPr>
            <a:normAutofit fontScale="90000"/>
          </a:bodyPr>
          <a:lstStyle/>
          <a:p>
            <a:r>
              <a:rPr lang="en-US" b="1" dirty="0">
                <a:latin typeface="Times New Roman" panose="02020603050405020304" pitchFamily="18" charset="0"/>
                <a:cs typeface="Times New Roman" panose="02020603050405020304" pitchFamily="18" charset="0"/>
              </a:rPr>
              <a:t>Is there a profile of women who undergo abortions? Not really….</a:t>
            </a:r>
          </a:p>
        </p:txBody>
      </p:sp>
      <p:graphicFrame>
        <p:nvGraphicFramePr>
          <p:cNvPr id="48136" name="Rectangle 6">
            <a:extLst>
              <a:ext uri="{FF2B5EF4-FFF2-40B4-BE49-F238E27FC236}">
                <a16:creationId xmlns:a16="http://schemas.microsoft.com/office/drawing/2014/main" id="{27752256-8AFB-2547-0A68-43AFACBDB6DC}"/>
              </a:ext>
            </a:extLst>
          </p:cNvPr>
          <p:cNvGraphicFramePr/>
          <p:nvPr>
            <p:extLst>
              <p:ext uri="{D42A27DB-BD31-4B8C-83A1-F6EECF244321}">
                <p14:modId xmlns:p14="http://schemas.microsoft.com/office/powerpoint/2010/main" val="2556463956"/>
              </p:ext>
            </p:extLst>
          </p:nvPr>
        </p:nvGraphicFramePr>
        <p:xfrm>
          <a:off x="1905000" y="1524000"/>
          <a:ext cx="86106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896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graphicFrame>
        <p:nvGraphicFramePr>
          <p:cNvPr id="33" name="Text Placeholder 3">
            <a:extLst>
              <a:ext uri="{FF2B5EF4-FFF2-40B4-BE49-F238E27FC236}">
                <a16:creationId xmlns:a16="http://schemas.microsoft.com/office/drawing/2014/main" id="{82287CF1-D224-301E-FA66-81EEF1338134}"/>
              </a:ext>
            </a:extLst>
          </p:cNvPr>
          <p:cNvGraphicFramePr/>
          <p:nvPr>
            <p:extLst>
              <p:ext uri="{D42A27DB-BD31-4B8C-83A1-F6EECF244321}">
                <p14:modId xmlns:p14="http://schemas.microsoft.com/office/powerpoint/2010/main" val="3158024593"/>
              </p:ext>
            </p:extLst>
          </p:nvPr>
        </p:nvGraphicFramePr>
        <p:xfrm>
          <a:off x="2038350" y="2194561"/>
          <a:ext cx="81153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CD739459-6A45-8D04-78CD-1D4105DE72A2}"/>
              </a:ext>
            </a:extLst>
          </p:cNvPr>
          <p:cNvSpPr>
            <a:spLocks noGrp="1"/>
          </p:cNvSpPr>
          <p:nvPr>
            <p:ph type="title"/>
          </p:nvPr>
        </p:nvSpPr>
        <p:spPr>
          <a:noFill/>
        </p:spPr>
        <p:txBody>
          <a:bodyPr>
            <a:normAutofit/>
          </a:bodyPr>
          <a:lstStyle/>
          <a:p>
            <a:r>
              <a:rPr lang="en-US" sz="4000" dirty="0">
                <a:latin typeface="Times New Roman" panose="02020603050405020304" pitchFamily="18" charset="0"/>
                <a:cs typeface="Times New Roman" panose="02020603050405020304" pitchFamily="18" charset="0"/>
              </a:rPr>
              <a:t>Woman At Risk for Post-abortion Mental Health Declines: What we Know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52082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876426" y="457200"/>
            <a:ext cx="8562974" cy="838200"/>
          </a:xfrm>
        </p:spPr>
        <p:txBody>
          <a:bodyPr>
            <a:normAutofit fontScale="90000"/>
          </a:bodyPr>
          <a:lstStyle/>
          <a:p>
            <a:pPr algn="ctr"/>
            <a:br>
              <a:rPr lang="en-US" b="1" i="1" dirty="0">
                <a:solidFill>
                  <a:schemeClr val="tx1"/>
                </a:solidFill>
                <a:latin typeface="+mn-lt"/>
                <a:ea typeface="Book Antiqua" charset="0"/>
                <a:cs typeface="Book Antiqua" charset="0"/>
              </a:rPr>
            </a:br>
            <a:r>
              <a:rPr lang="en-US" b="1" dirty="0">
                <a:solidFill>
                  <a:schemeClr val="tx1"/>
                </a:solidFill>
                <a:latin typeface="Times New Roman" panose="02020603050405020304" pitchFamily="18" charset="0"/>
                <a:ea typeface="Book Antiqua" charset="0"/>
                <a:cs typeface="Times New Roman" panose="02020603050405020304" pitchFamily="18" charset="0"/>
              </a:rPr>
              <a:t>How do Scientists Define </a:t>
            </a:r>
            <a:br>
              <a:rPr lang="en-US" b="1" dirty="0">
                <a:solidFill>
                  <a:schemeClr val="tx1"/>
                </a:solidFill>
                <a:latin typeface="Times New Roman" panose="02020603050405020304" pitchFamily="18" charset="0"/>
                <a:ea typeface="Book Antiqua" charset="0"/>
                <a:cs typeface="Times New Roman" panose="02020603050405020304" pitchFamily="18" charset="0"/>
              </a:rPr>
            </a:br>
            <a:r>
              <a:rPr lang="en-US" b="1" dirty="0">
                <a:solidFill>
                  <a:schemeClr val="tx1"/>
                </a:solidFill>
                <a:latin typeface="Times New Roman" panose="02020603050405020304" pitchFamily="18" charset="0"/>
                <a:ea typeface="Book Antiqua" charset="0"/>
                <a:cs typeface="Times New Roman" panose="02020603050405020304" pitchFamily="18" charset="0"/>
              </a:rPr>
              <a:t>a Risk Factor?</a:t>
            </a:r>
          </a:p>
        </p:txBody>
      </p:sp>
      <p:sp>
        <p:nvSpPr>
          <p:cNvPr id="2" name="Content Placeholder 1"/>
          <p:cNvSpPr>
            <a:spLocks noGrp="1"/>
          </p:cNvSpPr>
          <p:nvPr>
            <p:ph idx="1"/>
          </p:nvPr>
        </p:nvSpPr>
        <p:spPr>
          <a:xfrm>
            <a:off x="1342417" y="1848255"/>
            <a:ext cx="9583975" cy="4834647"/>
          </a:xfrm>
        </p:spPr>
        <p:txBody>
          <a:bodyPr>
            <a:normAutofit/>
          </a:bodyPr>
          <a:lstStyle/>
          <a:p>
            <a:pPr marL="0" indent="0">
              <a:buNone/>
            </a:pPr>
            <a:endParaRPr lang="en-US" sz="3200" dirty="0">
              <a:ea typeface="Book Antiqua" charset="0"/>
              <a:cs typeface="Book Antiqua" charset="0"/>
            </a:endParaRPr>
          </a:p>
          <a:p>
            <a:pPr marL="0" indent="0">
              <a:buNone/>
            </a:pPr>
            <a:r>
              <a:rPr lang="en-US" sz="3200" dirty="0">
                <a:latin typeface="Times New Roman" panose="02020603050405020304" pitchFamily="18" charset="0"/>
                <a:ea typeface="Book Antiqua" charset="0"/>
                <a:cs typeface="Times New Roman" panose="02020603050405020304" pitchFamily="18" charset="0"/>
              </a:rPr>
              <a:t>A </a:t>
            </a:r>
            <a:r>
              <a:rPr lang="en-US" sz="3200" b="1" i="1" dirty="0">
                <a:latin typeface="Times New Roman" panose="02020603050405020304" pitchFamily="18" charset="0"/>
                <a:ea typeface="Book Antiqua" charset="0"/>
                <a:cs typeface="Times New Roman" panose="02020603050405020304" pitchFamily="18" charset="0"/>
              </a:rPr>
              <a:t>risk factor </a:t>
            </a:r>
            <a:r>
              <a:rPr lang="en-US" sz="3200" dirty="0">
                <a:latin typeface="Times New Roman" panose="02020603050405020304" pitchFamily="18" charset="0"/>
                <a:ea typeface="Book Antiqua" charset="0"/>
                <a:cs typeface="Times New Roman" panose="02020603050405020304" pitchFamily="18" charset="0"/>
              </a:rPr>
              <a:t>is any variable that increases the probability of an outcome. Risk factor data are used to understand etiology, warn patients of potential problems associated with exposures, and develop effective prevention and intervention protocols to maximize health. </a:t>
            </a:r>
          </a:p>
          <a:p>
            <a:endParaRPr lang="en-US" sz="2800" dirty="0">
              <a:latin typeface="Book Antiqua" charset="0"/>
              <a:ea typeface="Book Antiqua" charset="0"/>
              <a:cs typeface="Book Antiqua" charset="0"/>
            </a:endParaRPr>
          </a:p>
          <a:p>
            <a:endParaRPr lang="en-US" dirty="0"/>
          </a:p>
        </p:txBody>
      </p:sp>
    </p:spTree>
    <p:extLst>
      <p:ext uri="{BB962C8B-B14F-4D97-AF65-F5344CB8AC3E}">
        <p14:creationId xmlns:p14="http://schemas.microsoft.com/office/powerpoint/2010/main" val="4608034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4710896" y="76200"/>
            <a:ext cx="6374686" cy="1208590"/>
          </a:xfrm>
        </p:spPr>
        <p:txBody>
          <a:bodyPr/>
          <a:lstStyle/>
          <a:p>
            <a:pPr algn="ctr"/>
            <a:r>
              <a:rPr lang="en-US" dirty="0"/>
              <a:t>Abortion Increases Risk for Mental Health Problems</a:t>
            </a:r>
          </a:p>
        </p:txBody>
      </p:sp>
      <p:sp>
        <p:nvSpPr>
          <p:cNvPr id="14" name="Content Placeholder 13"/>
          <p:cNvSpPr>
            <a:spLocks noGrp="1"/>
          </p:cNvSpPr>
          <p:nvPr>
            <p:ph idx="1"/>
          </p:nvPr>
        </p:nvSpPr>
        <p:spPr>
          <a:xfrm>
            <a:off x="5311302" y="1653702"/>
            <a:ext cx="5775797" cy="4095345"/>
          </a:xfrm>
          <a:solidFill>
            <a:schemeClr val="bg2"/>
          </a:solidFill>
        </p:spPr>
        <p:txBody>
          <a:bodyPr>
            <a:normAutofit fontScale="92500" lnSpcReduction="10000"/>
          </a:bodyPr>
          <a:lstStyle/>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The number of peer-reviewed studies identifying </a:t>
            </a:r>
            <a:r>
              <a:rPr lang="en-US" sz="2800" dirty="0">
                <a:latin typeface="Times New Roman" panose="02020603050405020304" pitchFamily="18" charset="0"/>
                <a:ea typeface="Calibri" panose="020F0502020204030204" pitchFamily="34" charset="0"/>
                <a:cs typeface="Times New Roman" panose="02020603050405020304" pitchFamily="18" charset="0"/>
              </a:rPr>
              <a:t>negative</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mental health outcomes associated with abortion has increased dramatically in recent years. </a:t>
            </a:r>
          </a:p>
          <a:p>
            <a:r>
              <a:rPr lang="en-US" sz="2800" dirty="0">
                <a:latin typeface="Times New Roman" panose="02020603050405020304" pitchFamily="18" charset="0"/>
                <a:ea typeface="Calibri" panose="020F0502020204030204" pitchFamily="34" charset="0"/>
                <a:cs typeface="Times New Roman" panose="02020603050405020304" pitchFamily="18" charset="0"/>
              </a:rPr>
              <a:t>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undreds of studies </a:t>
            </a:r>
            <a:r>
              <a:rPr lang="en-US" sz="2800" dirty="0">
                <a:latin typeface="Times New Roman" panose="02020603050405020304" pitchFamily="18" charset="0"/>
                <a:ea typeface="Calibri" panose="020F0502020204030204" pitchFamily="34" charset="0"/>
                <a:cs typeface="Times New Roman" panose="02020603050405020304" pitchFamily="18" charset="0"/>
              </a:rPr>
              <a:t>have shown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women who choose abortion, compared to those who carry to term, experience an increased risk of mental health problems, including substance abuse, anxiety, depression, suicidal ideation, and suicide, among other conditions and symptoms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77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439694" y="1527243"/>
            <a:ext cx="4327694" cy="4797356"/>
          </a:xfrm>
        </p:spPr>
        <p:txBody>
          <a:bodyPr>
            <a:noAutofit/>
          </a:bodyPr>
          <a:lstStyle/>
          <a:p>
            <a:r>
              <a:rPr lang="en-US" sz="3600" dirty="0">
                <a:latin typeface="Times New Roman" panose="02020603050405020304" pitchFamily="18" charset="0"/>
                <a:cs typeface="Times New Roman" panose="02020603050405020304" pitchFamily="18" charset="0"/>
              </a:rPr>
              <a:t>A search of peer-reviewed articles yield over 150 studies documenting risk factors for post-abortion psychological difficulties</a:t>
            </a:r>
          </a:p>
        </p:txBody>
      </p:sp>
      <p:sp>
        <p:nvSpPr>
          <p:cNvPr id="4" name="Title 3"/>
          <p:cNvSpPr>
            <a:spLocks noGrp="1"/>
          </p:cNvSpPr>
          <p:nvPr>
            <p:ph type="title"/>
          </p:nvPr>
        </p:nvSpPr>
        <p:spPr/>
        <p:txBody>
          <a:bodyPr>
            <a:normAutofit/>
          </a:bodyPr>
          <a:lstStyle/>
          <a:p>
            <a:pPr algn="ctr"/>
            <a:r>
              <a:rPr lang="en-US" sz="4400" b="1" dirty="0">
                <a:solidFill>
                  <a:schemeClr val="accent1">
                    <a:lumMod val="40000"/>
                    <a:lumOff val="60000"/>
                  </a:schemeClr>
                </a:solidFill>
                <a:latin typeface="Times New Roman" panose="02020603050405020304" pitchFamily="18" charset="0"/>
                <a:cs typeface="Times New Roman" panose="02020603050405020304" pitchFamily="18" charset="0"/>
              </a:rPr>
              <a:t>Women at Risk</a:t>
            </a:r>
          </a:p>
        </p:txBody>
      </p:sp>
      <p:pic>
        <p:nvPicPr>
          <p:cNvPr id="8" name="Content Placeholder 7" descr="A person sitting on a fence by water&#10;&#10;Description automatically generated">
            <a:extLst>
              <a:ext uri="{FF2B5EF4-FFF2-40B4-BE49-F238E27FC236}">
                <a16:creationId xmlns:a16="http://schemas.microsoft.com/office/drawing/2014/main" id="{CD41F6D3-359B-2C99-96F4-FC2BE94DEEA5}"/>
              </a:ext>
            </a:extLst>
          </p:cNvPr>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6424613" y="2053114"/>
            <a:ext cx="3886200" cy="3108960"/>
          </a:xfrm>
        </p:spPr>
      </p:pic>
    </p:spTree>
    <p:extLst>
      <p:ext uri="{BB962C8B-B14F-4D97-AF65-F5344CB8AC3E}">
        <p14:creationId xmlns:p14="http://schemas.microsoft.com/office/powerpoint/2010/main" val="19945230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01BF971-9E14-43CF-A805-E745DD230C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0022" y="237744"/>
            <a:ext cx="8791956" cy="6382512"/>
          </a:xfrm>
          <a:prstGeom prst="rect">
            <a:avLst/>
          </a:prstGeom>
          <a:solidFill>
            <a:schemeClr val="bg2"/>
          </a:solidFill>
          <a:ln w="6350" cap="flat" cmpd="sng" algn="ctr">
            <a:noFill/>
            <a:prstDash val="solid"/>
          </a:ln>
          <a:effectLst>
            <a:softEdge rad="0"/>
          </a:effectLst>
        </p:spPr>
        <p:txBody>
          <a:bodyPr/>
          <a:lstStyle/>
          <a:p>
            <a:endParaRPr lang="en-US" dirty="0">
              <a:solidFill>
                <a:prstClr val="white"/>
              </a:solidFill>
              <a:latin typeface="Century Gothic" panose="020B0502020202020204"/>
            </a:endParaRPr>
          </a:p>
        </p:txBody>
      </p:sp>
      <p:sp>
        <p:nvSpPr>
          <p:cNvPr id="14" name="Rectangle 13">
            <a:extLst>
              <a:ext uri="{FF2B5EF4-FFF2-40B4-BE49-F238E27FC236}">
                <a16:creationId xmlns:a16="http://schemas.microsoft.com/office/drawing/2014/main" id="{3BE99D3F-C83E-422A-B9DF-76A54293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2892" y="374904"/>
            <a:ext cx="8586216"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en-US" dirty="0">
              <a:solidFill>
                <a:prstClr val="white"/>
              </a:solidFill>
              <a:latin typeface="Century Gothic" panose="020B0502020202020204"/>
            </a:endParaRPr>
          </a:p>
        </p:txBody>
      </p:sp>
      <p:sp useBgFill="1">
        <p:nvSpPr>
          <p:cNvPr id="16" name="Rectangle 15">
            <a:extLst>
              <a:ext uri="{FF2B5EF4-FFF2-40B4-BE49-F238E27FC236}">
                <a16:creationId xmlns:a16="http://schemas.microsoft.com/office/drawing/2014/main" id="{2B545C88-6A10-41E0-9679-026C5281C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4204"/>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a:endParaRPr>
          </a:p>
        </p:txBody>
      </p:sp>
      <p:pic>
        <p:nvPicPr>
          <p:cNvPr id="7" name="Content Placeholder 6" descr="A hand holding a globe&#10;&#10;Description automatically generated">
            <a:extLst>
              <a:ext uri="{FF2B5EF4-FFF2-40B4-BE49-F238E27FC236}">
                <a16:creationId xmlns:a16="http://schemas.microsoft.com/office/drawing/2014/main" id="{2457EE24-607A-FD00-D83D-16C1D77643F7}"/>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15981" r="23520" b="1"/>
          <a:stretch/>
        </p:blipFill>
        <p:spPr>
          <a:xfrm>
            <a:off x="2827366" y="1124105"/>
            <a:ext cx="4648200" cy="4609791"/>
          </a:xfrm>
          <a:prstGeom prst="rect">
            <a:avLst/>
          </a:prstGeom>
          <a:effectLst>
            <a:softEdge rad="241300"/>
          </a:effectLst>
        </p:spPr>
      </p:pic>
      <p:sp>
        <p:nvSpPr>
          <p:cNvPr id="18" name="Rectangle 17">
            <a:extLst>
              <a:ext uri="{FF2B5EF4-FFF2-40B4-BE49-F238E27FC236}">
                <a16:creationId xmlns:a16="http://schemas.microsoft.com/office/drawing/2014/main" id="{74B63CBE-2162-4233-B8D1-F01182D39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89289" y="374904"/>
            <a:ext cx="2087534" cy="610819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solidFill>
                <a:prstClr val="white"/>
              </a:solidFill>
              <a:latin typeface="Century Gothic" panose="020B0502020202020204"/>
            </a:endParaRPr>
          </a:p>
        </p:txBody>
      </p:sp>
      <p:sp>
        <p:nvSpPr>
          <p:cNvPr id="3" name="Title 2"/>
          <p:cNvSpPr>
            <a:spLocks noGrp="1"/>
          </p:cNvSpPr>
          <p:nvPr>
            <p:ph type="title"/>
          </p:nvPr>
        </p:nvSpPr>
        <p:spPr>
          <a:xfrm>
            <a:off x="8289290" y="4495800"/>
            <a:ext cx="2342848" cy="914400"/>
          </a:xfrm>
        </p:spPr>
        <p:txBody>
          <a:bodyPr vert="horz" lIns="91440" tIns="45720" rIns="91440" bIns="45720" rtlCol="0" anchor="b">
            <a:noAutofit/>
          </a:bodyPr>
          <a:lstStyle/>
          <a:p>
            <a:r>
              <a:rPr lang="en-US" sz="2800" b="1" dirty="0">
                <a:solidFill>
                  <a:srgbClr val="FFFFFF"/>
                </a:solidFill>
                <a:latin typeface="Times New Roman" panose="02020603050405020304" pitchFamily="18" charset="0"/>
                <a:cs typeface="Times New Roman" panose="02020603050405020304" pitchFamily="18" charset="0"/>
              </a:rPr>
              <a:t>What are the most well-established risk factors for mental health problems evidenced in the world literature?</a:t>
            </a:r>
          </a:p>
        </p:txBody>
      </p:sp>
    </p:spTree>
    <p:extLst>
      <p:ext uri="{BB962C8B-B14F-4D97-AF65-F5344CB8AC3E}">
        <p14:creationId xmlns:p14="http://schemas.microsoft.com/office/powerpoint/2010/main" val="28498908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F676C5D-39FB-47FA-8E32-DBC5B5CBA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0022" y="237744"/>
            <a:ext cx="8791956" cy="6382512"/>
          </a:xfrm>
          <a:prstGeom prst="rect">
            <a:avLst/>
          </a:prstGeom>
          <a:solidFill>
            <a:schemeClr val="bg2"/>
          </a:solidFill>
          <a:ln w="6350" cap="flat" cmpd="sng" algn="ctr">
            <a:noFill/>
            <a:prstDash val="solid"/>
          </a:ln>
          <a:effectLst>
            <a:softEdge rad="0"/>
          </a:effectLst>
        </p:spPr>
        <p:txBody>
          <a:bodyPr/>
          <a:lstStyle/>
          <a:p>
            <a:endParaRPr lang="en-US" dirty="0">
              <a:solidFill>
                <a:prstClr val="white"/>
              </a:solidFill>
              <a:latin typeface="Century Gothic" panose="020B0502020202020204"/>
            </a:endParaRPr>
          </a:p>
        </p:txBody>
      </p:sp>
      <p:sp>
        <p:nvSpPr>
          <p:cNvPr id="18" name="Rectangle 17">
            <a:extLst>
              <a:ext uri="{FF2B5EF4-FFF2-40B4-BE49-F238E27FC236}">
                <a16:creationId xmlns:a16="http://schemas.microsoft.com/office/drawing/2014/main" id="{15309DCE-22F9-498E-B635-F28481159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2892" y="374904"/>
            <a:ext cx="8586216"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en-US" dirty="0">
              <a:solidFill>
                <a:prstClr val="white"/>
              </a:solidFill>
              <a:latin typeface="Century Gothic" panose="020B0502020202020204"/>
            </a:endParaRPr>
          </a:p>
        </p:txBody>
      </p:sp>
      <p:sp>
        <p:nvSpPr>
          <p:cNvPr id="3" name="Title 2"/>
          <p:cNvSpPr>
            <a:spLocks noGrp="1"/>
          </p:cNvSpPr>
          <p:nvPr>
            <p:ph type="title"/>
          </p:nvPr>
        </p:nvSpPr>
        <p:spPr>
          <a:xfrm>
            <a:off x="6868426" y="952499"/>
            <a:ext cx="3623552" cy="4953001"/>
          </a:xfrm>
        </p:spPr>
        <p:txBody>
          <a:bodyPr vert="horz" lIns="91440" tIns="45720" rIns="91440" bIns="45720" rtlCol="0" anchor="ctr">
            <a:noAutofit/>
          </a:bodyPr>
          <a:lstStyle/>
          <a:p>
            <a:r>
              <a:rPr lang="en-US" sz="3600" dirty="0">
                <a:solidFill>
                  <a:schemeClr val="tx1">
                    <a:lumMod val="85000"/>
                    <a:lumOff val="15000"/>
                  </a:schemeClr>
                </a:solidFill>
                <a:latin typeface="Times New Roman" panose="02020603050405020304" pitchFamily="18" charset="0"/>
                <a:cs typeface="Times New Roman" panose="02020603050405020304" pitchFamily="18" charset="0"/>
              </a:rPr>
              <a:t>The pregnant women is pressured or coerced by others to abort</a:t>
            </a:r>
            <a:endParaRPr lang="en-US" sz="3600" dirty="0">
              <a:solidFill>
                <a:schemeClr val="tx1">
                  <a:lumMod val="85000"/>
                  <a:lumOff val="15000"/>
                </a:schemeClr>
              </a:solidFill>
            </a:endParaRPr>
          </a:p>
        </p:txBody>
      </p:sp>
      <p:pic>
        <p:nvPicPr>
          <p:cNvPr id="11" name="Content Placeholder 10" descr="A person and person sitting on a ledge looking at the water&#10;&#10;Description automatically generated">
            <a:extLst>
              <a:ext uri="{FF2B5EF4-FFF2-40B4-BE49-F238E27FC236}">
                <a16:creationId xmlns:a16="http://schemas.microsoft.com/office/drawing/2014/main" id="{4C321DA8-25B3-FE9C-2793-94BE4CABC6DE}"/>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934156" y="1653702"/>
            <a:ext cx="4624873" cy="3087102"/>
          </a:xfrm>
          <a:prstGeom prst="rect">
            <a:avLst/>
          </a:prstGeom>
        </p:spPr>
      </p:pic>
    </p:spTree>
    <p:extLst>
      <p:ext uri="{BB962C8B-B14F-4D97-AF65-F5344CB8AC3E}">
        <p14:creationId xmlns:p14="http://schemas.microsoft.com/office/powerpoint/2010/main" val="12800202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77000"/>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p:nvSpPr>
        <p:spPr>
          <a:xfrm>
            <a:off x="7568118" y="642026"/>
            <a:ext cx="3307405" cy="3816429"/>
          </a:xfrm>
          <a:prstGeom prst="rect">
            <a:avLst/>
          </a:prstGeom>
        </p:spPr>
        <p:txBody>
          <a:bodyPr wrap="square">
            <a:spAutoFit/>
          </a:bodyPr>
          <a:lstStyle/>
          <a:p>
            <a:r>
              <a:rPr lang="en-US" sz="2800" b="1" dirty="0">
                <a:solidFill>
                  <a:srgbClr val="3D1038"/>
                </a:solidFill>
                <a:latin typeface="Times New Roman" panose="02020603050405020304" pitchFamily="18" charset="0"/>
                <a:cs typeface="Times New Roman" panose="02020603050405020304" pitchFamily="18" charset="0"/>
              </a:rPr>
              <a:t>She was ambivalent </a:t>
            </a:r>
          </a:p>
          <a:p>
            <a:r>
              <a:rPr lang="en-US" sz="2800" b="1" dirty="0">
                <a:solidFill>
                  <a:srgbClr val="3D1038"/>
                </a:solidFill>
                <a:latin typeface="Times New Roman" panose="02020603050405020304" pitchFamily="18" charset="0"/>
                <a:cs typeface="Times New Roman" panose="02020603050405020304" pitchFamily="18" charset="0"/>
              </a:rPr>
              <a:t>about the abortion, </a:t>
            </a:r>
          </a:p>
          <a:p>
            <a:r>
              <a:rPr lang="en-US" sz="2800" b="1" dirty="0">
                <a:solidFill>
                  <a:srgbClr val="3D1038"/>
                </a:solidFill>
                <a:latin typeface="Times New Roman" panose="02020603050405020304" pitchFamily="18" charset="0"/>
                <a:cs typeface="Times New Roman" panose="02020603050405020304" pitchFamily="18" charset="0"/>
              </a:rPr>
              <a:t>experienced </a:t>
            </a:r>
          </a:p>
          <a:p>
            <a:r>
              <a:rPr lang="en-US" sz="2800" b="1" dirty="0">
                <a:solidFill>
                  <a:srgbClr val="3D1038"/>
                </a:solidFill>
                <a:latin typeface="Times New Roman" panose="02020603050405020304" pitchFamily="18" charset="0"/>
                <a:cs typeface="Times New Roman" panose="02020603050405020304" pitchFamily="18" charset="0"/>
              </a:rPr>
              <a:t>decision difficulty,</a:t>
            </a:r>
          </a:p>
          <a:p>
            <a:r>
              <a:rPr lang="en-US" sz="2800" b="1" dirty="0">
                <a:solidFill>
                  <a:srgbClr val="3D1038"/>
                </a:solidFill>
                <a:latin typeface="Times New Roman" panose="02020603050405020304" pitchFamily="18" charset="0"/>
                <a:cs typeface="Times New Roman" panose="02020603050405020304" pitchFamily="18" charset="0"/>
              </a:rPr>
              <a:t>and/ or had a </a:t>
            </a:r>
          </a:p>
          <a:p>
            <a:r>
              <a:rPr lang="en-US" sz="2800" b="1" dirty="0">
                <a:solidFill>
                  <a:srgbClr val="3D1038"/>
                </a:solidFill>
                <a:latin typeface="Times New Roman" panose="02020603050405020304" pitchFamily="18" charset="0"/>
                <a:cs typeface="Times New Roman" panose="02020603050405020304" pitchFamily="18" charset="0"/>
              </a:rPr>
              <a:t>high degree of </a:t>
            </a:r>
          </a:p>
          <a:p>
            <a:r>
              <a:rPr lang="en-US" sz="2800" b="1" dirty="0">
                <a:solidFill>
                  <a:srgbClr val="3D1038"/>
                </a:solidFill>
                <a:latin typeface="Times New Roman" panose="02020603050405020304" pitchFamily="18" charset="0"/>
                <a:cs typeface="Times New Roman" panose="02020603050405020304" pitchFamily="18" charset="0"/>
              </a:rPr>
              <a:t>decisional </a:t>
            </a:r>
          </a:p>
          <a:p>
            <a:r>
              <a:rPr lang="en-US" sz="2800" b="1" dirty="0">
                <a:solidFill>
                  <a:srgbClr val="3D1038"/>
                </a:solidFill>
                <a:latin typeface="Times New Roman" panose="02020603050405020304" pitchFamily="18" charset="0"/>
                <a:cs typeface="Times New Roman" panose="02020603050405020304" pitchFamily="18" charset="0"/>
              </a:rPr>
              <a:t>Distress.</a:t>
            </a:r>
          </a:p>
          <a:p>
            <a:endParaRPr lang="en-US" dirty="0">
              <a:solidFill>
                <a:prstClr val="white"/>
              </a:solidFill>
              <a:latin typeface="Century Gothic" panose="020B0502020202020204"/>
            </a:endParaRPr>
          </a:p>
        </p:txBody>
      </p:sp>
    </p:spTree>
    <p:extLst>
      <p:ext uri="{BB962C8B-B14F-4D97-AF65-F5344CB8AC3E}">
        <p14:creationId xmlns:p14="http://schemas.microsoft.com/office/powerpoint/2010/main" val="14729672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alpha val="96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3200" b="1" dirty="0">
                <a:latin typeface="Times New Roman" panose="02020603050405020304" pitchFamily="18" charset="0"/>
                <a:cs typeface="Times New Roman" panose="02020603050405020304" pitchFamily="18" charset="0"/>
              </a:rPr>
              <a:t>The woman was committed to the pregnancy or</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 she preferred to carry the child to term</a:t>
            </a:r>
            <a:r>
              <a:rPr lang="en-US" sz="3200" b="1" dirty="0">
                <a:solidFill>
                  <a:schemeClr val="bg2"/>
                </a:solidFill>
                <a:latin typeface="Times New Roman" panose="02020603050405020304" pitchFamily="18" charset="0"/>
                <a:cs typeface="Times New Roman" panose="02020603050405020304" pitchFamily="18" charset="0"/>
              </a:rPr>
              <a:t>.</a:t>
            </a:r>
            <a:endParaRPr lang="en-US" sz="3200" dirty="0">
              <a:solidFill>
                <a:schemeClr val="bg2"/>
              </a:solidFill>
              <a:latin typeface="Times New Roman" panose="02020603050405020304" pitchFamily="18" charset="0"/>
              <a:cs typeface="Times New Roman" panose="02020603050405020304" pitchFamily="18" charset="0"/>
            </a:endParaRPr>
          </a:p>
        </p:txBody>
      </p:sp>
      <p:pic>
        <p:nvPicPr>
          <p:cNvPr id="11" name="Content Placeholder 10" descr="A wood with a heart and a word on it&#10;&#10;Description automatically generated">
            <a:extLst>
              <a:ext uri="{FF2B5EF4-FFF2-40B4-BE49-F238E27FC236}">
                <a16:creationId xmlns:a16="http://schemas.microsoft.com/office/drawing/2014/main" id="{E2EDF064-F05D-EB6B-1DAE-7EC8ED7442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45670" y="2103439"/>
            <a:ext cx="5900660" cy="3932237"/>
          </a:xfrm>
        </p:spPr>
      </p:pic>
    </p:spTree>
    <p:extLst>
      <p:ext uri="{BB962C8B-B14F-4D97-AF65-F5344CB8AC3E}">
        <p14:creationId xmlns:p14="http://schemas.microsoft.com/office/powerpoint/2010/main" val="13458464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206E093-5426-4593-B46F-CB832FAC63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alphaModFix amt="12000"/>
              <a:duotone>
                <a:schemeClr val="accent1">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solidFill>
                  <a:prstClr val="white"/>
                </a:solidFill>
              </a:rPr>
              <a:t>C</a:t>
            </a:r>
          </a:p>
        </p:txBody>
      </p:sp>
      <p:sp>
        <p:nvSpPr>
          <p:cNvPr id="150" name="Rectangle 149">
            <a:extLst>
              <a:ext uri="{FF2B5EF4-FFF2-40B4-BE49-F238E27FC236}">
                <a16:creationId xmlns:a16="http://schemas.microsoft.com/office/drawing/2014/main" id="{728B0E8F-3EF4-4D31-A768-5F5A67AA11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52" name="Rectangle 151">
            <a:extLst>
              <a:ext uri="{FF2B5EF4-FFF2-40B4-BE49-F238E27FC236}">
                <a16:creationId xmlns:a16="http://schemas.microsoft.com/office/drawing/2014/main" id="{6259DE6E-747A-45AF-98DD-23896F957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bg2"/>
            </a:solidFill>
            <a:prstDash val="solid"/>
            <a:miter lim="800000"/>
          </a:ln>
          <a:effectLst/>
        </p:spPr>
        <p:txBody>
          <a:bodyPr/>
          <a:lstStyle/>
          <a:p>
            <a:endParaRPr lang="en-US"/>
          </a:p>
        </p:txBody>
      </p:sp>
      <p:sp>
        <p:nvSpPr>
          <p:cNvPr id="154" name="Rectangle 153">
            <a:extLst>
              <a:ext uri="{FF2B5EF4-FFF2-40B4-BE49-F238E27FC236}">
                <a16:creationId xmlns:a16="http://schemas.microsoft.com/office/drawing/2014/main" id="{1887F806-D158-4704-BA5A-D9A83B361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56" name="Group 155">
            <a:extLst>
              <a:ext uri="{FF2B5EF4-FFF2-40B4-BE49-F238E27FC236}">
                <a16:creationId xmlns:a16="http://schemas.microsoft.com/office/drawing/2014/main" id="{50D10512-F6B0-43F5-BE9B-475FAEBFF11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39" name="Straight Connector 138">
              <a:extLst>
                <a:ext uri="{FF2B5EF4-FFF2-40B4-BE49-F238E27FC236}">
                  <a16:creationId xmlns:a16="http://schemas.microsoft.com/office/drawing/2014/main" id="{CAE38F9B-010A-43A2-AAB2-65FFA29003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44CEF6FD-9C62-4C44-8AA3-A0FBAB091B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AE33AD2-D8F9-4258-8F98-032285C5DFC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157" name="Rectangle 156">
            <a:extLst>
              <a:ext uri="{FF2B5EF4-FFF2-40B4-BE49-F238E27FC236}">
                <a16:creationId xmlns:a16="http://schemas.microsoft.com/office/drawing/2014/main" id="{F81EB7EE-BA61-4F57-B7DF-3A2058C65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8" name="Rectangle 157">
            <a:extLst>
              <a:ext uri="{FF2B5EF4-FFF2-40B4-BE49-F238E27FC236}">
                <a16:creationId xmlns:a16="http://schemas.microsoft.com/office/drawing/2014/main" id="{E06315C7-0C82-40ED-913A-C5BD61AFB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47" name="Rectangle 146">
            <a:extLst>
              <a:ext uri="{FF2B5EF4-FFF2-40B4-BE49-F238E27FC236}">
                <a16:creationId xmlns:a16="http://schemas.microsoft.com/office/drawing/2014/main" id="{10CCBCAC-0C0F-4DCF-8F4E-7EDF3AE49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solidFill>
            <a:schemeClr val="accent1"/>
          </a:solidFill>
          <a:ln w="6350" cap="sq" cmpd="sng" algn="ctr">
            <a:noFill/>
            <a:prstDash val="solid"/>
            <a:miter lim="800000"/>
          </a:ln>
          <a:effectLst/>
        </p:spPr>
        <p:txBody>
          <a:bodyPr/>
          <a:lstStyle/>
          <a:p>
            <a:endParaRPr lang="en-US"/>
          </a:p>
        </p:txBody>
      </p:sp>
      <p:sp>
        <p:nvSpPr>
          <p:cNvPr id="3" name="Title 2"/>
          <p:cNvSpPr>
            <a:spLocks noGrp="1"/>
          </p:cNvSpPr>
          <p:nvPr>
            <p:ph type="title"/>
          </p:nvPr>
        </p:nvSpPr>
        <p:spPr>
          <a:xfrm>
            <a:off x="1078160" y="1348844"/>
            <a:ext cx="5716338" cy="3042706"/>
          </a:xfrm>
        </p:spPr>
        <p:txBody>
          <a:bodyPr vert="horz" lIns="91440" tIns="45720" rIns="91440" bIns="45720" rtlCol="0" anchor="ctr">
            <a:normAutofit fontScale="90000"/>
          </a:bodyPr>
          <a:lstStyle/>
          <a:p>
            <a:pPr algn="ctr">
              <a:lnSpc>
                <a:spcPct val="83000"/>
              </a:lnSpc>
            </a:pPr>
            <a:br>
              <a:rPr lang="en-US" sz="2400" cap="all" spc="-100" dirty="0">
                <a:solidFill>
                  <a:srgbClr val="FFFFFF"/>
                </a:solidFill>
              </a:rPr>
            </a:br>
            <a:br>
              <a:rPr lang="en-US" sz="2400" cap="all" spc="-100" dirty="0">
                <a:solidFill>
                  <a:srgbClr val="FFFFFF"/>
                </a:solidFill>
              </a:rPr>
            </a:br>
            <a:br>
              <a:rPr lang="en-US" sz="2400" cap="all" spc="-100" dirty="0">
                <a:solidFill>
                  <a:srgbClr val="FFFFFF"/>
                </a:solidFill>
              </a:rPr>
            </a:br>
            <a:br>
              <a:rPr lang="en-US" sz="2400" cap="all" spc="-100" dirty="0">
                <a:solidFill>
                  <a:srgbClr val="FFFFFF"/>
                </a:solidFill>
              </a:rPr>
            </a:br>
            <a:br>
              <a:rPr lang="en-US" sz="2400" cap="all" spc="-100" dirty="0">
                <a:solidFill>
                  <a:srgbClr val="FFFFFF"/>
                </a:solidFill>
              </a:rPr>
            </a:br>
            <a:br>
              <a:rPr lang="en-US" sz="2400" cap="all" spc="-100" dirty="0">
                <a:solidFill>
                  <a:srgbClr val="FFFFFF"/>
                </a:solidFill>
              </a:rPr>
            </a:br>
            <a:r>
              <a:rPr lang="en-US" sz="3200" cap="all" spc="-100" dirty="0">
                <a:solidFill>
                  <a:srgbClr val="FFFFFF"/>
                </a:solidFill>
                <a:latin typeface="Times New Roman" panose="02020603050405020304" pitchFamily="18" charset="0"/>
                <a:cs typeface="Times New Roman" panose="02020603050405020304" pitchFamily="18" charset="0"/>
              </a:rPr>
              <a:t>She had pre-abortion mental health or psychiatric problems</a:t>
            </a:r>
            <a:br>
              <a:rPr lang="en-US" sz="3200" i="1" cap="all" spc="-100" dirty="0">
                <a:solidFill>
                  <a:srgbClr val="FFFFFF"/>
                </a:solidFill>
                <a:latin typeface="Times New Roman" panose="02020603050405020304" pitchFamily="18" charset="0"/>
                <a:cs typeface="Times New Roman" panose="02020603050405020304" pitchFamily="18" charset="0"/>
              </a:rPr>
            </a:br>
            <a:endParaRPr lang="en-US" sz="3200" i="1" cap="all" spc="-100" dirty="0">
              <a:solidFill>
                <a:srgbClr val="FFFFFF"/>
              </a:solidFill>
              <a:latin typeface="Times New Roman" panose="02020603050405020304" pitchFamily="18" charset="0"/>
              <a:cs typeface="Times New Roman" panose="02020603050405020304" pitchFamily="18" charset="0"/>
            </a:endParaRPr>
          </a:p>
        </p:txBody>
      </p:sp>
      <p:sp>
        <p:nvSpPr>
          <p:cNvPr id="149" name="Rectangle 148">
            <a:extLst>
              <a:ext uri="{FF2B5EF4-FFF2-40B4-BE49-F238E27FC236}">
                <a16:creationId xmlns:a16="http://schemas.microsoft.com/office/drawing/2014/main" id="{8DC642EF-844B-4E45-B077-3FCE97343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3061" y="446824"/>
            <a:ext cx="1920240"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51" name="Straight Connector 150">
            <a:extLst>
              <a:ext uri="{FF2B5EF4-FFF2-40B4-BE49-F238E27FC236}">
                <a16:creationId xmlns:a16="http://schemas.microsoft.com/office/drawing/2014/main" id="{48E2C908-69B2-4A23-A848-3567DE3AB2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37361" y="446823"/>
            <a:ext cx="0" cy="640080"/>
          </a:xfrm>
          <a:prstGeom prst="line">
            <a:avLst/>
          </a:prstGeom>
          <a:solidFill>
            <a:schemeClr val="tx1">
              <a:lumMod val="85000"/>
              <a:lumOff val="15000"/>
            </a:schemeClr>
          </a:solidFill>
          <a:ln>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D2B8E68E-CA21-4A9C-939B-FA95982D3F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9001" y="446823"/>
            <a:ext cx="0" cy="640080"/>
          </a:xfrm>
          <a:prstGeom prst="line">
            <a:avLst/>
          </a:prstGeom>
          <a:solidFill>
            <a:schemeClr val="tx1">
              <a:lumMod val="85000"/>
              <a:lumOff val="15000"/>
            </a:schemeClr>
          </a:solidFill>
          <a:ln>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3C253CFC-6338-45E0-B284-75FA360E1B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37361" y="1092118"/>
            <a:ext cx="1691640" cy="0"/>
          </a:xfrm>
          <a:prstGeom prst="line">
            <a:avLst/>
          </a:prstGeom>
          <a:solidFill>
            <a:schemeClr val="tx1">
              <a:lumMod val="85000"/>
              <a:lumOff val="15000"/>
            </a:schemeClr>
          </a:solidFill>
          <a:ln>
            <a:solidFill>
              <a:schemeClr val="bg1"/>
            </a:solidFill>
            <a:miter lim="800000"/>
          </a:ln>
        </p:spPr>
        <p:style>
          <a:lnRef idx="1">
            <a:schemeClr val="accent1"/>
          </a:lnRef>
          <a:fillRef idx="0">
            <a:schemeClr val="accent1"/>
          </a:fillRef>
          <a:effectRef idx="0">
            <a:schemeClr val="accent1"/>
          </a:effectRef>
          <a:fontRef idx="minor">
            <a:schemeClr val="tx1"/>
          </a:fontRef>
        </p:style>
      </p:cxnSp>
      <p:pic>
        <p:nvPicPr>
          <p:cNvPr id="11" name="Content Placeholder 10">
            <a:extLst>
              <a:ext uri="{FF2B5EF4-FFF2-40B4-BE49-F238E27FC236}">
                <a16:creationId xmlns:a16="http://schemas.microsoft.com/office/drawing/2014/main" id="{66560C72-6243-4792-8548-718048426DC7}"/>
              </a:ext>
            </a:extLst>
          </p:cNvPr>
          <p:cNvPicPr>
            <a:picLocks noChangeAspect="1"/>
          </p:cNvPicPr>
          <p:nvPr/>
        </p:nvPicPr>
        <p:blipFill rotWithShape="1">
          <a:blip r:embed="rId4">
            <a:extLst>
              <a:ext uri="{28A0092B-C50C-407E-A947-70E740481C1C}">
                <a14:useLocalDpi xmlns:a14="http://schemas.microsoft.com/office/drawing/2010/main" val="0"/>
              </a:ext>
            </a:extLst>
          </a:blip>
          <a:srcRect l="31435" r="16937" b="1"/>
          <a:stretch/>
        </p:blipFill>
        <p:spPr>
          <a:xfrm>
            <a:off x="7228702" y="621793"/>
            <a:ext cx="4342547" cy="5614416"/>
          </a:xfrm>
          <a:prstGeom prst="rect">
            <a:avLst/>
          </a:prstGeom>
        </p:spPr>
      </p:pic>
    </p:spTree>
    <p:extLst>
      <p:ext uri="{BB962C8B-B14F-4D97-AF65-F5344CB8AC3E}">
        <p14:creationId xmlns:p14="http://schemas.microsoft.com/office/powerpoint/2010/main" val="37085891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01BF971-9E14-43CF-A805-E745DD230C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0022" y="237744"/>
            <a:ext cx="8791956" cy="6382512"/>
          </a:xfrm>
          <a:prstGeom prst="rect">
            <a:avLst/>
          </a:prstGeom>
          <a:solidFill>
            <a:schemeClr val="bg2"/>
          </a:solidFill>
          <a:ln w="6350" cap="flat" cmpd="sng" algn="ctr">
            <a:noFill/>
            <a:prstDash val="solid"/>
          </a:ln>
          <a:effectLst>
            <a:softEdge rad="0"/>
          </a:effectLst>
        </p:spPr>
        <p:txBody>
          <a:bodyPr/>
          <a:lstStyle/>
          <a:p>
            <a:endParaRPr lang="en-US" dirty="0">
              <a:solidFill>
                <a:prstClr val="white"/>
              </a:solidFill>
              <a:latin typeface="Century Gothic" panose="020B0502020202020204"/>
            </a:endParaRPr>
          </a:p>
        </p:txBody>
      </p:sp>
      <p:sp>
        <p:nvSpPr>
          <p:cNvPr id="13" name="Rectangle 12">
            <a:extLst>
              <a:ext uri="{FF2B5EF4-FFF2-40B4-BE49-F238E27FC236}">
                <a16:creationId xmlns:a16="http://schemas.microsoft.com/office/drawing/2014/main" id="{3BE99D3F-C83E-422A-B9DF-76A54293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2892" y="374904"/>
            <a:ext cx="8586216"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en-US" dirty="0">
              <a:solidFill>
                <a:prstClr val="white"/>
              </a:solidFill>
              <a:latin typeface="Century Gothic" panose="020B0502020202020204"/>
            </a:endParaRPr>
          </a:p>
        </p:txBody>
      </p:sp>
      <p:sp useBgFill="1">
        <p:nvSpPr>
          <p:cNvPr id="15" name="Rectangle 14">
            <a:extLst>
              <a:ext uri="{FF2B5EF4-FFF2-40B4-BE49-F238E27FC236}">
                <a16:creationId xmlns:a16="http://schemas.microsoft.com/office/drawing/2014/main" id="{2740A66F-3ADD-4839-8B09-009CB85FD1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solidFill>
                <a:prstClr val="white"/>
              </a:solidFill>
              <a:latin typeface="Century Gothic" panose="020B0502020202020204"/>
            </a:endParaRPr>
          </a:p>
        </p:txBody>
      </p:sp>
      <p:sp>
        <p:nvSpPr>
          <p:cNvPr id="17" name="Rectangle 16">
            <a:extLst>
              <a:ext uri="{FF2B5EF4-FFF2-40B4-BE49-F238E27FC236}">
                <a16:creationId xmlns:a16="http://schemas.microsoft.com/office/drawing/2014/main" id="{07DC2E2C-0686-4A5F-ACCB-AD01FD9EF9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5165" y="374904"/>
            <a:ext cx="5505117" cy="6108192"/>
          </a:xfrm>
          <a:prstGeom prst="rect">
            <a:avLst/>
          </a:prstGeom>
          <a:no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solidFill>
                <a:prstClr val="white"/>
              </a:solidFill>
              <a:latin typeface="Century Gothic" panose="020B0502020202020204"/>
            </a:endParaRPr>
          </a:p>
        </p:txBody>
      </p:sp>
      <p:sp>
        <p:nvSpPr>
          <p:cNvPr id="5" name="Title 4"/>
          <p:cNvSpPr>
            <a:spLocks noGrp="1"/>
          </p:cNvSpPr>
          <p:nvPr>
            <p:ph type="title" idx="4294967295"/>
          </p:nvPr>
        </p:nvSpPr>
        <p:spPr>
          <a:xfrm>
            <a:off x="2010139" y="583660"/>
            <a:ext cx="5084323" cy="1744751"/>
          </a:xfrm>
        </p:spPr>
        <p:txBody>
          <a:bodyPr vert="horz" lIns="91440" tIns="45720" rIns="91440" bIns="45720" rtlCol="0" anchor="ctr">
            <a:normAutofit/>
          </a:bodyPr>
          <a:lstStyle/>
          <a:p>
            <a:r>
              <a:rPr lang="en-US" sz="3700" dirty="0">
                <a:solidFill>
                  <a:schemeClr val="tx1">
                    <a:lumMod val="85000"/>
                    <a:lumOff val="15000"/>
                  </a:schemeClr>
                </a:solidFill>
                <a:latin typeface="Times New Roman" panose="02020603050405020304" pitchFamily="18" charset="0"/>
                <a:cs typeface="Times New Roman" panose="02020603050405020304" pitchFamily="18" charset="0"/>
              </a:rPr>
              <a:t>Pre-existing Mental Health Problems</a:t>
            </a:r>
          </a:p>
        </p:txBody>
      </p:sp>
      <p:sp>
        <p:nvSpPr>
          <p:cNvPr id="2" name="Content Placeholder 1"/>
          <p:cNvSpPr>
            <a:spLocks noGrp="1"/>
          </p:cNvSpPr>
          <p:nvPr>
            <p:ph sz="half" idx="4294967295"/>
          </p:nvPr>
        </p:nvSpPr>
        <p:spPr>
          <a:xfrm>
            <a:off x="1926077" y="2110902"/>
            <a:ext cx="5344205" cy="4884258"/>
          </a:xfrm>
        </p:spPr>
        <p:txBody>
          <a:bodyPr vert="horz" lIns="91440" tIns="45720" rIns="91440" bIns="45720" rtlCol="0">
            <a:normAutofit fontScale="85000" lnSpcReduction="10000"/>
          </a:bodyPr>
          <a:lstStyle/>
          <a:p>
            <a:pPr marL="0" indent="0">
              <a:lnSpc>
                <a:spcPct val="90000"/>
              </a:lnSpc>
              <a:buNone/>
            </a:pPr>
            <a:endParaRPr lang="en-US" dirty="0"/>
          </a:p>
          <a:p>
            <a:pPr marL="0" indent="0">
              <a:lnSpc>
                <a:spcPct val="90000"/>
              </a:lnSpc>
              <a:buNone/>
            </a:pPr>
            <a:r>
              <a:rPr lang="en-US" sz="2600" dirty="0">
                <a:latin typeface="Times New Roman" panose="02020603050405020304" pitchFamily="18" charset="0"/>
                <a:cs typeface="Times New Roman" panose="02020603050405020304" pitchFamily="18" charset="0"/>
              </a:rPr>
              <a:t>Van </a:t>
            </a:r>
            <a:r>
              <a:rPr lang="en-US" sz="2600" dirty="0" err="1">
                <a:latin typeface="Times New Roman" panose="02020603050405020304" pitchFamily="18" charset="0"/>
                <a:cs typeface="Times New Roman" panose="02020603050405020304" pitchFamily="18" charset="0"/>
              </a:rPr>
              <a:t>Ditzhuijzen</a:t>
            </a:r>
            <a:r>
              <a:rPr lang="en-US" sz="2600" dirty="0">
                <a:latin typeface="Times New Roman" panose="02020603050405020304" pitchFamily="18" charset="0"/>
                <a:cs typeface="Times New Roman" panose="02020603050405020304" pitchFamily="18" charset="0"/>
              </a:rPr>
              <a:t> and colleagues (2013) reported women who had an abortion were 3x more likely to report a history of any mental disorder, nearly 5x more likely to experience drug dependence, and over 4x more likely to report alcohol dependence compared to a reference sample.</a:t>
            </a:r>
          </a:p>
          <a:p>
            <a:pPr marL="0" indent="0">
              <a:lnSpc>
                <a:spcPct val="90000"/>
              </a:lnSpc>
              <a:buNone/>
            </a:pPr>
            <a:r>
              <a:rPr lang="en-US" sz="2600" dirty="0">
                <a:latin typeface="Times New Roman" panose="02020603050405020304" pitchFamily="18" charset="0"/>
                <a:cs typeface="Times New Roman" panose="02020603050405020304" pitchFamily="18" charset="0"/>
              </a:rPr>
              <a:t>Mental illness often interferes with adaptive decision-making, underscoring the need for sensitive pre-abortion counseling.</a:t>
            </a:r>
          </a:p>
          <a:p>
            <a:pPr marL="0" indent="0">
              <a:lnSpc>
                <a:spcPct val="90000"/>
              </a:lnSpc>
              <a:buNone/>
            </a:pPr>
            <a:r>
              <a:rPr lang="en-US" sz="2600" dirty="0">
                <a:latin typeface="Times New Roman" panose="02020603050405020304" pitchFamily="18" charset="0"/>
                <a:cs typeface="Times New Roman" panose="02020603050405020304" pitchFamily="18" charset="0"/>
              </a:rPr>
              <a:t>The results also highlight the importance of controlling for prior mental health when investigating effects of abortion.</a:t>
            </a:r>
          </a:p>
          <a:p>
            <a:pPr marL="0">
              <a:lnSpc>
                <a:spcPct val="90000"/>
              </a:lnSpc>
            </a:pPr>
            <a:endParaRPr lang="en-US" sz="2400" dirty="0"/>
          </a:p>
          <a:p>
            <a:pPr marL="0">
              <a:lnSpc>
                <a:spcPct val="90000"/>
              </a:lnSpc>
            </a:pPr>
            <a:r>
              <a:rPr lang="en-US" sz="2400" b="1" dirty="0"/>
              <a:t> </a:t>
            </a:r>
            <a:endParaRPr lang="en-US" sz="2400" dirty="0"/>
          </a:p>
          <a:p>
            <a:pPr>
              <a:lnSpc>
                <a:spcPct val="90000"/>
              </a:lnSpc>
            </a:pPr>
            <a:endParaRPr lang="en-US" sz="1100" dirty="0"/>
          </a:p>
          <a:p>
            <a:pPr>
              <a:lnSpc>
                <a:spcPct val="90000"/>
              </a:lnSpc>
            </a:pPr>
            <a:endParaRPr lang="en-US" sz="1100" dirty="0"/>
          </a:p>
          <a:p>
            <a:pPr>
              <a:lnSpc>
                <a:spcPct val="90000"/>
              </a:lnSpc>
            </a:pPr>
            <a:endParaRPr lang="en-US" sz="1100" dirty="0"/>
          </a:p>
        </p:txBody>
      </p:sp>
      <p:pic>
        <p:nvPicPr>
          <p:cNvPr id="7" name="Picture 6" descr="Scan of a human brain in a neurology clinic">
            <a:extLst>
              <a:ext uri="{FF2B5EF4-FFF2-40B4-BE49-F238E27FC236}">
                <a16:creationId xmlns:a16="http://schemas.microsoft.com/office/drawing/2014/main" id="{CBA0DFA4-6C13-1E8A-9A31-B258A2D979CC}"/>
              </a:ext>
            </a:extLst>
          </p:cNvPr>
          <p:cNvPicPr>
            <a:picLocks noChangeAspect="1"/>
          </p:cNvPicPr>
          <p:nvPr/>
        </p:nvPicPr>
        <p:blipFill rotWithShape="1">
          <a:blip r:embed="rId2"/>
          <a:srcRect l="57605" r="8118"/>
          <a:stretch/>
        </p:blipFill>
        <p:spPr>
          <a:xfrm>
            <a:off x="7533774" y="10"/>
            <a:ext cx="3134226" cy="6857990"/>
          </a:xfrm>
          <a:prstGeom prst="rect">
            <a:avLst/>
          </a:prstGeom>
        </p:spPr>
      </p:pic>
    </p:spTree>
    <p:extLst>
      <p:ext uri="{BB962C8B-B14F-4D97-AF65-F5344CB8AC3E}">
        <p14:creationId xmlns:p14="http://schemas.microsoft.com/office/powerpoint/2010/main" val="10674549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352800" y="762000"/>
            <a:ext cx="2882900" cy="4038600"/>
          </a:xfrm>
        </p:spPr>
        <p:txBody>
          <a:bodyPr>
            <a:normAutofit/>
          </a:bodyPr>
          <a:lstStyle/>
          <a:p>
            <a:pPr algn="ctr"/>
            <a:br>
              <a:rPr lang="en-US" sz="3200" b="1" dirty="0">
                <a:latin typeface="Book Antiqua" pitchFamily="18" charset="0"/>
              </a:rPr>
            </a:br>
            <a:br>
              <a:rPr lang="en-US" sz="3200" b="1" dirty="0">
                <a:latin typeface="Book Antiqua" pitchFamily="18" charset="0"/>
              </a:rPr>
            </a:br>
            <a:r>
              <a:rPr lang="en-US" sz="3600" b="1" dirty="0">
                <a:latin typeface="Times New Roman" panose="02020603050405020304" pitchFamily="18" charset="0"/>
                <a:cs typeface="Times New Roman" panose="02020603050405020304" pitchFamily="18" charset="0"/>
              </a:rPr>
              <a:t>The pregnant woman was an adolescent or young adult.</a:t>
            </a:r>
            <a:br>
              <a:rPr lang="en-US" sz="3600" dirty="0">
                <a:latin typeface="Times New Roman" panose="02020603050405020304" pitchFamily="18" charset="0"/>
                <a:cs typeface="Times New Roman" panose="02020603050405020304" pitchFamily="18" charset="0"/>
              </a:rPr>
            </a:br>
            <a:endParaRPr lang="en-US" sz="3600" dirty="0">
              <a:latin typeface="Times New Roman" panose="02020603050405020304" pitchFamily="18" charset="0"/>
              <a:cs typeface="Times New Roman" panose="02020603050405020304" pitchFamily="18" charset="0"/>
            </a:endParaRPr>
          </a:p>
        </p:txBody>
      </p:sp>
      <p:pic>
        <p:nvPicPr>
          <p:cNvPr id="4" name="Content Placeholder 3" descr="Close-up of a crying person&#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49985" r="19587" b="1"/>
          <a:stretch/>
        </p:blipFill>
        <p:spPr>
          <a:xfrm>
            <a:off x="7879404" y="425713"/>
            <a:ext cx="2788595" cy="6101716"/>
          </a:xfrm>
          <a:prstGeom prst="rect">
            <a:avLst/>
          </a:prstGeom>
        </p:spPr>
      </p:pic>
    </p:spTree>
    <p:extLst>
      <p:ext uri="{BB962C8B-B14F-4D97-AF65-F5344CB8AC3E}">
        <p14:creationId xmlns:p14="http://schemas.microsoft.com/office/powerpoint/2010/main" val="34933188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blip>
          <a:srcRect/>
          <a:stretch>
            <a:fillRect l="-3000" r="-3000"/>
          </a:stretch>
        </a:blipFill>
        <a:effectLst/>
      </p:bgPr>
    </p:bg>
    <p:spTree>
      <p:nvGrpSpPr>
        <p:cNvPr id="1" name=""/>
        <p:cNvGrpSpPr/>
        <p:nvPr/>
      </p:nvGrpSpPr>
      <p:grpSpPr>
        <a:xfrm>
          <a:off x="0" y="0"/>
          <a:ext cx="0" cy="0"/>
          <a:chOff x="0" y="0"/>
          <a:chExt cx="0" cy="0"/>
        </a:xfrm>
      </p:grpSpPr>
      <p:sp>
        <p:nvSpPr>
          <p:cNvPr id="2" name="Rectangle 1"/>
          <p:cNvSpPr/>
          <p:nvPr/>
        </p:nvSpPr>
        <p:spPr>
          <a:xfrm>
            <a:off x="2895600" y="1219201"/>
            <a:ext cx="6019800" cy="3108543"/>
          </a:xfrm>
          <a:prstGeom prst="rect">
            <a:avLst/>
          </a:prstGeom>
          <a:solidFill>
            <a:schemeClr val="bg1"/>
          </a:solidFill>
        </p:spPr>
        <p:txBody>
          <a:bodyPr wrap="square">
            <a:spAutoFit/>
          </a:bodyPr>
          <a:lstStyle/>
          <a:p>
            <a:endParaRPr lang="en-US" sz="2400" b="1" dirty="0">
              <a:solidFill>
                <a:prstClr val="white"/>
              </a:solidFill>
              <a:latin typeface="Book Antiqua" pitchFamily="18" charset="0"/>
            </a:endParaRPr>
          </a:p>
          <a:p>
            <a:pPr algn="ctr"/>
            <a:r>
              <a:rPr lang="en-US" sz="2400" b="1" dirty="0">
                <a:solidFill>
                  <a:prstClr val="white"/>
                </a:solidFill>
                <a:latin typeface="Book Antiqua" pitchFamily="18" charset="0"/>
              </a:rPr>
              <a:t>Fifty years of research have shown that when specific physical, psychological, demographic, and situational factors are operative in women’s lives, </a:t>
            </a:r>
            <a:r>
              <a:rPr lang="en-US" sz="2400" b="1" i="1" dirty="0">
                <a:solidFill>
                  <a:prstClr val="white"/>
                </a:solidFill>
                <a:latin typeface="Book Antiqua" pitchFamily="18" charset="0"/>
              </a:rPr>
              <a:t>they are at a significantly increased risk </a:t>
            </a:r>
            <a:r>
              <a:rPr lang="en-US" sz="2400" b="1" dirty="0">
                <a:solidFill>
                  <a:prstClr val="white"/>
                </a:solidFill>
                <a:latin typeface="Book Antiqua" pitchFamily="18" charset="0"/>
              </a:rPr>
              <a:t>of  post-abortion </a:t>
            </a:r>
            <a:r>
              <a:rPr lang="en-US" sz="2400" b="1" i="1" dirty="0">
                <a:solidFill>
                  <a:prstClr val="white"/>
                </a:solidFill>
                <a:latin typeface="Book Antiqua" pitchFamily="18" charset="0"/>
              </a:rPr>
              <a:t>mental health problems.</a:t>
            </a:r>
          </a:p>
          <a:p>
            <a:endParaRPr lang="en-US" sz="2800" b="1" dirty="0">
              <a:solidFill>
                <a:prstClr val="white"/>
              </a:solidFill>
              <a:latin typeface="Century Gothic" panose="020B0502020202020204"/>
            </a:endParaRPr>
          </a:p>
        </p:txBody>
      </p:sp>
    </p:spTree>
    <p:extLst>
      <p:ext uri="{BB962C8B-B14F-4D97-AF65-F5344CB8AC3E}">
        <p14:creationId xmlns:p14="http://schemas.microsoft.com/office/powerpoint/2010/main" val="14133422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panose="020B0502020202020204"/>
            </a:endParaRPr>
          </a:p>
        </p:txBody>
      </p:sp>
      <p:pic>
        <p:nvPicPr>
          <p:cNvPr id="6" name="Content Placeholder 5"/>
          <p:cNvPicPr>
            <a:picLocks noGrp="1" noChangeAspect="1"/>
          </p:cNvPicPr>
          <p:nvPr>
            <p:ph sz="quarter" idx="4294967295"/>
          </p:nvPr>
        </p:nvPicPr>
        <p:blipFill rotWithShape="1">
          <a:blip r:embed="rId3">
            <a:alphaModFix amt="35000"/>
            <a:extLst>
              <a:ext uri="{28A0092B-C50C-407E-A947-70E740481C1C}">
                <a14:useLocalDpi xmlns:a14="http://schemas.microsoft.com/office/drawing/2010/main" val="0"/>
              </a:ext>
            </a:extLst>
          </a:blip>
          <a:srcRect l="11000" r="-1" b="-1"/>
          <a:stretch/>
        </p:blipFill>
        <p:spPr>
          <a:xfrm>
            <a:off x="1600200" y="0"/>
            <a:ext cx="9143980" cy="6857990"/>
          </a:xfrm>
          <a:prstGeom prst="rect">
            <a:avLst/>
          </a:prstGeom>
        </p:spPr>
      </p:pic>
      <p:sp>
        <p:nvSpPr>
          <p:cNvPr id="4" name="Title 3"/>
          <p:cNvSpPr>
            <a:spLocks noGrp="1"/>
          </p:cNvSpPr>
          <p:nvPr>
            <p:ph type="title"/>
          </p:nvPr>
        </p:nvSpPr>
        <p:spPr>
          <a:xfrm>
            <a:off x="2514600" y="609600"/>
            <a:ext cx="7336276" cy="1491006"/>
          </a:xfrm>
        </p:spPr>
        <p:txBody>
          <a:bodyPr vert="horz" lIns="91440" tIns="45720" rIns="91440" bIns="45720" rtlCol="0" anchor="ctr">
            <a:normAutofit fontScale="90000"/>
          </a:bodyPr>
          <a:lstStyle/>
          <a:p>
            <a:br>
              <a:rPr lang="en-US" sz="1300" dirty="0"/>
            </a:br>
            <a:br>
              <a:rPr lang="en-US" sz="1300" dirty="0"/>
            </a:br>
            <a:br>
              <a:rPr lang="en-US" sz="1300" dirty="0"/>
            </a:br>
            <a:br>
              <a:rPr lang="en-US" sz="1300" dirty="0"/>
            </a:br>
            <a:br>
              <a:rPr lang="en-US" sz="1300" dirty="0"/>
            </a:br>
            <a:br>
              <a:rPr lang="en-US" sz="1300" dirty="0"/>
            </a:br>
            <a:br>
              <a:rPr lang="en-US" sz="1300" dirty="0"/>
            </a:br>
            <a:br>
              <a:rPr lang="en-US" sz="1300" dirty="0"/>
            </a:br>
            <a:br>
              <a:rPr lang="en-US" sz="1300" dirty="0"/>
            </a:br>
            <a:br>
              <a:rPr lang="en-US" sz="1300" dirty="0"/>
            </a:br>
            <a:r>
              <a:rPr lang="en-US" dirty="0">
                <a:latin typeface="Times New Roman" panose="02020603050405020304" pitchFamily="18" charset="0"/>
                <a:cs typeface="Times New Roman" panose="02020603050405020304" pitchFamily="18" charset="0"/>
              </a:rPr>
              <a:t>Several Abortion Providers Agree on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Risk Factors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324100" y="3429000"/>
            <a:ext cx="7526777" cy="2439924"/>
          </a:xfrm>
        </p:spPr>
        <p:txBody>
          <a:bodyPr vert="horz" lIns="91440" tIns="45720" rIns="91440" bIns="45720" rtlCol="0">
            <a:normAutofit/>
          </a:bodyPr>
          <a:lstStyle/>
          <a:p>
            <a:pPr marL="0" indent="0">
              <a:buNone/>
            </a:pPr>
            <a:r>
              <a:rPr lang="en-US" sz="2800" dirty="0">
                <a:latin typeface="Times New Roman" panose="02020603050405020304" pitchFamily="18" charset="0"/>
                <a:cs typeface="Times New Roman" panose="02020603050405020304" pitchFamily="18" charset="0"/>
              </a:rPr>
              <a:t>A textbook by abortion doctors titled </a:t>
            </a:r>
            <a:r>
              <a:rPr lang="en-US" sz="2800" i="1" dirty="0">
                <a:latin typeface="Times New Roman" panose="02020603050405020304" pitchFamily="18" charset="0"/>
                <a:cs typeface="Times New Roman" panose="02020603050405020304" pitchFamily="18" charset="0"/>
              </a:rPr>
              <a:t>Management of Unintended and Abnormal Pregnancy: Comprehensive Abortion Care </a:t>
            </a:r>
            <a:r>
              <a:rPr lang="en-US" sz="2800" dirty="0">
                <a:latin typeface="Times New Roman" panose="02020603050405020304" pitchFamily="18" charset="0"/>
                <a:cs typeface="Times New Roman" panose="02020603050405020304" pitchFamily="18" charset="0"/>
              </a:rPr>
              <a:t>(Paul, et al., 2009) lists many risk factors in a chapter on counseling. </a:t>
            </a:r>
          </a:p>
        </p:txBody>
      </p:sp>
      <p:sp>
        <p:nvSpPr>
          <p:cNvPr id="23" name="Rectangle 22">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0022" y="237744"/>
            <a:ext cx="8791956" cy="6382512"/>
          </a:xfrm>
          <a:prstGeom prst="rect">
            <a:avLst/>
          </a:prstGeom>
          <a:noFill/>
          <a:ln w="6350" cap="sq" cmpd="sng" algn="ctr">
            <a:solidFill>
              <a:schemeClr val="tx1"/>
            </a:solidFill>
            <a:prstDash val="solid"/>
            <a:miter lim="800000"/>
          </a:ln>
          <a:effectLst>
            <a:softEdge rad="0"/>
          </a:effectLst>
        </p:spPr>
        <p:txBody>
          <a:bodyPr/>
          <a:lstStyle/>
          <a:p>
            <a:endParaRPr lang="en-US">
              <a:solidFill>
                <a:prstClr val="white"/>
              </a:solidFill>
              <a:latin typeface="Century Gothic" panose="020B0502020202020204"/>
            </a:endParaRPr>
          </a:p>
        </p:txBody>
      </p:sp>
    </p:spTree>
    <p:extLst>
      <p:ext uri="{BB962C8B-B14F-4D97-AF65-F5344CB8AC3E}">
        <p14:creationId xmlns:p14="http://schemas.microsoft.com/office/powerpoint/2010/main" val="9428737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6F82E-C323-E338-CE6A-E252658D5C12}"/>
              </a:ext>
            </a:extLst>
          </p:cNvPr>
          <p:cNvSpPr>
            <a:spLocks noGrp="1"/>
          </p:cNvSpPr>
          <p:nvPr>
            <p:ph type="title"/>
          </p:nvPr>
        </p:nvSpPr>
        <p:spPr/>
        <p:txBody>
          <a:bodyPr/>
          <a:lstStyle/>
          <a:p>
            <a:pPr algn="ctr"/>
            <a:r>
              <a:rPr lang="en-US" dirty="0"/>
              <a:t>Negative Post-Abortion Emotions</a:t>
            </a:r>
          </a:p>
        </p:txBody>
      </p:sp>
      <p:sp>
        <p:nvSpPr>
          <p:cNvPr id="3" name="Content Placeholder 2">
            <a:extLst>
              <a:ext uri="{FF2B5EF4-FFF2-40B4-BE49-F238E27FC236}">
                <a16:creationId xmlns:a16="http://schemas.microsoft.com/office/drawing/2014/main" id="{E4D10C02-B6C0-29C3-F617-1721698F3682}"/>
              </a:ext>
            </a:extLst>
          </p:cNvPr>
          <p:cNvSpPr>
            <a:spLocks noGrp="1"/>
          </p:cNvSpPr>
          <p:nvPr>
            <p:ph idx="1"/>
          </p:nvPr>
        </p:nvSpPr>
        <p:spPr>
          <a:xfrm>
            <a:off x="457199" y="1415143"/>
            <a:ext cx="11234057" cy="5229497"/>
          </a:xfrm>
        </p:spPr>
        <p:txBody>
          <a:bodyPr>
            <a:normAutofit/>
          </a:bodyPr>
          <a:lstStyle/>
          <a:p>
            <a:pPr marL="0" indent="0">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Abortion evokes powerful negative emotions in </a:t>
            </a:r>
            <a:r>
              <a:rPr lang="en-US" dirty="0">
                <a:latin typeface="Times New Roman" panose="02020603050405020304" pitchFamily="18" charset="0"/>
                <a:ea typeface="Calibri" panose="020F0502020204030204" pitchFamily="34" charset="0"/>
                <a:cs typeface="Times New Roman" panose="02020603050405020304" pitchFamily="18" charset="0"/>
              </a:rPr>
              <a:t>countless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women. This is reflected in “A Clinician’s Guide to Medical and Surgical Abortion” (Paul, et al., 1999). The chapter on counseling </a:t>
            </a:r>
            <a:r>
              <a:rPr lang="en-US" dirty="0">
                <a:latin typeface="Times New Roman" panose="02020603050405020304" pitchFamily="18" charset="0"/>
                <a:ea typeface="Calibri" panose="020F0502020204030204" pitchFamily="34" charset="0"/>
                <a:cs typeface="Times New Roman" panose="02020603050405020304" pitchFamily="18" charset="0"/>
              </a:rPr>
              <a:t>explains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women may experience </a:t>
            </a:r>
            <a:r>
              <a:rPr lang="en-US" dirty="0">
                <a:latin typeface="Times New Roman" panose="02020603050405020304" pitchFamily="18" charset="0"/>
                <a:ea typeface="Calibri" panose="020F0502020204030204" pitchFamily="34" charset="0"/>
                <a:cs typeface="Times New Roman" panose="02020603050405020304" pitchFamily="18" charset="0"/>
              </a:rPr>
              <a:t>the following after an abortion: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b="1" dirty="0">
                <a:latin typeface="Times New Roman" panose="02020603050405020304" pitchFamily="18" charset="0"/>
                <a:ea typeface="Calibri" panose="020F0502020204030204" pitchFamily="34" charset="0"/>
                <a:cs typeface="Times New Roman" panose="02020603050405020304" pitchFamily="18" charset="0"/>
              </a:rPr>
              <a:t>D</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epression: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crying, suicidal ideation, poor performance in school or work, loss of interest in activities, and feelings of worthlessness. </a:t>
            </a:r>
          </a:p>
          <a:p>
            <a:pPr marL="0" indent="0">
              <a:buNone/>
            </a:pPr>
            <a:r>
              <a:rPr lang="en-US" b="1" dirty="0">
                <a:latin typeface="Times New Roman" panose="02020603050405020304" pitchFamily="18" charset="0"/>
                <a:ea typeface="Calibri" panose="020F0502020204030204" pitchFamily="34" charset="0"/>
                <a:cs typeface="Times New Roman" panose="02020603050405020304" pitchFamily="18" charset="0"/>
              </a:rPr>
              <a:t>S</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evere guilt: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self-punishing behaviors, such as substance abuse or indiscriminate sexual activity, nightmares about killing or saving babies, blocking out the experience, avoiding anything that triggers memories of the event, fearing God’s punishment, and interpreting misfortune, illness, or accident as signs of God’s punishment. </a:t>
            </a:r>
          </a:p>
          <a:p>
            <a:pPr marL="0" indent="0">
              <a:buNone/>
            </a:pPr>
            <a:r>
              <a:rPr lang="en-US" b="1" dirty="0">
                <a:latin typeface="Times New Roman" panose="02020603050405020304" pitchFamily="18" charset="0"/>
                <a:ea typeface="Calibri" panose="020F0502020204030204" pitchFamily="34" charset="0"/>
                <a:cs typeface="Times New Roman" panose="02020603050405020304" pitchFamily="18" charset="0"/>
              </a:rPr>
              <a:t>S</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hame: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relentless thoughts of being a bad person, engaging in self-destructive behaviors, and fear of anyone finding out about the abortion.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b="1" dirty="0">
                <a:latin typeface="Times New Roman" panose="02020603050405020304" pitchFamily="18" charset="0"/>
                <a:ea typeface="Calibri" panose="020F0502020204030204" pitchFamily="34" charset="0"/>
                <a:cs typeface="Times New Roman" panose="02020603050405020304" pitchFamily="18" charset="0"/>
              </a:rPr>
              <a:t>U</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nresolved grief</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engaging in thoughts and behaviors that perpetuate a strong emotional investment in the pregnancy or that prevent the redirection of emotional energy into moving forward with life.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1766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895600" y="764373"/>
            <a:ext cx="8610600" cy="1293028"/>
          </a:xfrm>
        </p:spPr>
        <p:txBody>
          <a:bodyPr>
            <a:normAutofit/>
          </a:bodyPr>
          <a:lstStyle/>
          <a:p>
            <a:r>
              <a:rPr lang="en-US" b="1" dirty="0">
                <a:latin typeface="Times New Roman" panose="02020603050405020304" pitchFamily="18" charset="0"/>
                <a:cs typeface="Times New Roman" panose="02020603050405020304" pitchFamily="18" charset="0"/>
              </a:rPr>
              <a:t>RISK FACTORS Acknowledged by Abortion Providers</a:t>
            </a:r>
          </a:p>
        </p:txBody>
      </p:sp>
      <p:graphicFrame>
        <p:nvGraphicFramePr>
          <p:cNvPr id="6" name="Content Placeholder 2">
            <a:extLst>
              <a:ext uri="{FF2B5EF4-FFF2-40B4-BE49-F238E27FC236}">
                <a16:creationId xmlns:a16="http://schemas.microsoft.com/office/drawing/2014/main" id="{8612FC75-69D9-66F2-51DF-FD01D7D8B600}"/>
              </a:ext>
            </a:extLst>
          </p:cNvPr>
          <p:cNvGraphicFramePr>
            <a:graphicFrameLocks noGrp="1"/>
          </p:cNvGraphicFramePr>
          <p:nvPr>
            <p:ph idx="1"/>
            <p:extLst>
              <p:ext uri="{D42A27DB-BD31-4B8C-83A1-F6EECF244321}">
                <p14:modId xmlns:p14="http://schemas.microsoft.com/office/powerpoint/2010/main" val="721250320"/>
              </p:ext>
            </p:extLst>
          </p:nvPr>
        </p:nvGraphicFramePr>
        <p:xfrm>
          <a:off x="685800" y="2441051"/>
          <a:ext cx="10820400" cy="3530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01325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895600" y="764373"/>
            <a:ext cx="8610600" cy="1293028"/>
          </a:xfrm>
        </p:spPr>
        <p:txBody>
          <a:bodyPr>
            <a:normAutofit/>
          </a:bodyPr>
          <a:lstStyle/>
          <a:p>
            <a:r>
              <a:rPr lang="en-US" b="1" dirty="0">
                <a:latin typeface="Times New Roman" panose="02020603050405020304" pitchFamily="18" charset="0"/>
                <a:cs typeface="Times New Roman" panose="02020603050405020304" pitchFamily="18" charset="0"/>
              </a:rPr>
              <a:t>RISK FACTORS Acknowledged by Abortion Pr</a:t>
            </a:r>
            <a:r>
              <a:rPr lang="en-US" b="1" dirty="0"/>
              <a:t>oviders</a:t>
            </a:r>
            <a:endParaRPr lang="en-US" b="1" dirty="0">
              <a:latin typeface="Book Antiqua" pitchFamily="18" charset="0"/>
            </a:endParaRPr>
          </a:p>
        </p:txBody>
      </p:sp>
      <p:graphicFrame>
        <p:nvGraphicFramePr>
          <p:cNvPr id="6" name="Content Placeholder 2">
            <a:extLst>
              <a:ext uri="{FF2B5EF4-FFF2-40B4-BE49-F238E27FC236}">
                <a16:creationId xmlns:a16="http://schemas.microsoft.com/office/drawing/2014/main" id="{315F3558-F5DF-C40C-7C46-B71CBAA361D3}"/>
              </a:ext>
            </a:extLst>
          </p:cNvPr>
          <p:cNvGraphicFramePr>
            <a:graphicFrameLocks noGrp="1"/>
          </p:cNvGraphicFramePr>
          <p:nvPr>
            <p:ph idx="1"/>
            <p:extLst>
              <p:ext uri="{D42A27DB-BD31-4B8C-83A1-F6EECF244321}">
                <p14:modId xmlns:p14="http://schemas.microsoft.com/office/powerpoint/2010/main" val="2754854365"/>
              </p:ext>
            </p:extLst>
          </p:nvPr>
        </p:nvGraphicFramePr>
        <p:xfrm>
          <a:off x="1536970" y="2295728"/>
          <a:ext cx="10272408" cy="3675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95625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60D27EB-37EB-4B30-B269-986C7F01E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0022" y="237744"/>
            <a:ext cx="8791956" cy="6382512"/>
          </a:xfrm>
          <a:prstGeom prst="rect">
            <a:avLst/>
          </a:prstGeom>
          <a:solidFill>
            <a:schemeClr val="bg2"/>
          </a:solidFill>
          <a:ln w="6350" cap="flat" cmpd="sng" algn="ctr">
            <a:noFill/>
            <a:prstDash val="solid"/>
          </a:ln>
          <a:effectLst>
            <a:softEdge rad="0"/>
          </a:effectLst>
        </p:spPr>
        <p:txBody>
          <a:bodyPr/>
          <a:lstStyle/>
          <a:p>
            <a:endParaRPr lang="en-US" dirty="0">
              <a:solidFill>
                <a:prstClr val="white"/>
              </a:solidFill>
              <a:latin typeface="Century Gothic" panose="020B0502020202020204"/>
            </a:endParaRPr>
          </a:p>
        </p:txBody>
      </p:sp>
      <p:sp>
        <p:nvSpPr>
          <p:cNvPr id="13" name="Rectangle 12">
            <a:extLst>
              <a:ext uri="{FF2B5EF4-FFF2-40B4-BE49-F238E27FC236}">
                <a16:creationId xmlns:a16="http://schemas.microsoft.com/office/drawing/2014/main" id="{ACA0B437-CD6F-47FE-BCA5-61F057FC8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2892" y="374904"/>
            <a:ext cx="8586216"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en-US" dirty="0">
              <a:solidFill>
                <a:prstClr val="white"/>
              </a:solidFill>
              <a:latin typeface="Century Gothic" panose="020B0502020202020204"/>
            </a:endParaRPr>
          </a:p>
        </p:txBody>
      </p:sp>
      <p:sp>
        <p:nvSpPr>
          <p:cNvPr id="4" name="Title 3"/>
          <p:cNvSpPr>
            <a:spLocks noGrp="1"/>
          </p:cNvSpPr>
          <p:nvPr>
            <p:ph type="title"/>
          </p:nvPr>
        </p:nvSpPr>
        <p:spPr>
          <a:xfrm>
            <a:off x="2324100" y="642594"/>
            <a:ext cx="7543800" cy="1371600"/>
          </a:xfrm>
        </p:spPr>
        <p:txBody>
          <a:bodyPr vert="horz" lIns="91440" tIns="45720" rIns="91440" bIns="45720" rtlCol="0" anchor="ctr">
            <a:normAutofit/>
          </a:bodyPr>
          <a:lstStyle/>
          <a:p>
            <a:pPr algn="ctr"/>
            <a:r>
              <a:rPr lang="en-US" sz="3000" b="1" dirty="0">
                <a:solidFill>
                  <a:schemeClr val="tx1">
                    <a:lumMod val="85000"/>
                    <a:lumOff val="15000"/>
                  </a:schemeClr>
                </a:solidFill>
              </a:rPr>
              <a:t>   </a:t>
            </a:r>
            <a:br>
              <a:rPr lang="en-US" sz="3000" b="1" dirty="0">
                <a:solidFill>
                  <a:schemeClr val="tx1">
                    <a:lumMod val="85000"/>
                    <a:lumOff val="15000"/>
                  </a:schemeClr>
                </a:solidFill>
              </a:rPr>
            </a:br>
            <a:r>
              <a:rPr lang="en-US" sz="3000" b="1" dirty="0">
                <a:solidFill>
                  <a:schemeClr val="tx1">
                    <a:lumMod val="85000"/>
                    <a:lumOff val="15000"/>
                  </a:schemeClr>
                </a:solidFill>
                <a:latin typeface="Times New Roman" panose="02020603050405020304" pitchFamily="18" charset="0"/>
                <a:cs typeface="Times New Roman" panose="02020603050405020304" pitchFamily="18" charset="0"/>
              </a:rPr>
              <a:t>American Psychological Association Acknowledged Risk Factors</a:t>
            </a:r>
          </a:p>
        </p:txBody>
      </p:sp>
      <p:sp>
        <p:nvSpPr>
          <p:cNvPr id="3" name="Content Placeholder 2"/>
          <p:cNvSpPr>
            <a:spLocks/>
          </p:cNvSpPr>
          <p:nvPr/>
        </p:nvSpPr>
        <p:spPr>
          <a:xfrm>
            <a:off x="2442710" y="2310063"/>
            <a:ext cx="3930493" cy="3725612"/>
          </a:xfrm>
          <a:prstGeom prst="rect">
            <a:avLst/>
          </a:prstGeom>
        </p:spPr>
        <p:txBody>
          <a:bodyPr>
            <a:noAutofit/>
          </a:bodyPr>
          <a:lstStyle/>
          <a:p>
            <a:pPr defTabSz="786384">
              <a:spcAft>
                <a:spcPts val="600"/>
              </a:spcAft>
            </a:pPr>
            <a:r>
              <a:rPr lang="en-US" sz="2064" b="1" dirty="0">
                <a:solidFill>
                  <a:prstClr val="white"/>
                </a:solidFill>
                <a:latin typeface="Times New Roman" panose="02020603050405020304" pitchFamily="18" charset="0"/>
                <a:cs typeface="Times New Roman" panose="02020603050405020304" pitchFamily="18" charset="0"/>
              </a:rPr>
              <a:t>The APA acknowledged a number of risk factors for psychological distress in their 2008 Task Force Report.</a:t>
            </a:r>
            <a:endParaRPr lang="en-US" sz="2400" b="1" dirty="0">
              <a:solidFill>
                <a:prstClr val="white"/>
              </a:solidFill>
              <a:latin typeface="Times New Roman" panose="02020603050405020304" pitchFamily="18" charset="0"/>
              <a:cs typeface="Times New Roman" panose="02020603050405020304" pitchFamily="18" charset="0"/>
            </a:endParaRPr>
          </a:p>
        </p:txBody>
      </p:sp>
      <p:pic>
        <p:nvPicPr>
          <p:cNvPr id="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9929" y="4017966"/>
            <a:ext cx="3299161" cy="1201794"/>
          </a:xfrm>
          <a:prstGeom prst="rect">
            <a:avLst/>
          </a:prstGeom>
        </p:spPr>
      </p:pic>
      <p:sp>
        <p:nvSpPr>
          <p:cNvPr id="6" name="Rectangle 5"/>
          <p:cNvSpPr/>
          <p:nvPr/>
        </p:nvSpPr>
        <p:spPr>
          <a:xfrm>
            <a:off x="6292912" y="2120631"/>
            <a:ext cx="3456378" cy="4524315"/>
          </a:xfrm>
          <a:prstGeom prst="rect">
            <a:avLst/>
          </a:prstGeom>
        </p:spPr>
        <p:txBody>
          <a:bodyPr wrap="square">
            <a:spAutoFit/>
          </a:bodyPr>
          <a:lstStyle/>
          <a:p>
            <a:pPr marL="294894" indent="-294894" defTabSz="786384">
              <a:spcAft>
                <a:spcPts val="600"/>
              </a:spcAft>
              <a:buFont typeface="Arial" pitchFamily="34" charset="0"/>
              <a:buChar char="•"/>
            </a:pPr>
            <a:r>
              <a:rPr lang="en-US" sz="2400" b="1" dirty="0">
                <a:solidFill>
                  <a:prstClr val="white"/>
                </a:solidFill>
                <a:latin typeface="Times New Roman" panose="02020603050405020304" pitchFamily="18" charset="0"/>
                <a:cs typeface="Times New Roman" panose="02020603050405020304" pitchFamily="18" charset="0"/>
              </a:rPr>
              <a:t>A wanted or meaningful pregnancy</a:t>
            </a:r>
          </a:p>
          <a:p>
            <a:pPr marL="294894" indent="-294894" defTabSz="786384">
              <a:spcAft>
                <a:spcPts val="600"/>
              </a:spcAft>
              <a:buFont typeface="Arial" pitchFamily="34" charset="0"/>
              <a:buChar char="•"/>
            </a:pPr>
            <a:r>
              <a:rPr lang="en-US" sz="2400" b="1" dirty="0">
                <a:solidFill>
                  <a:prstClr val="white"/>
                </a:solidFill>
                <a:latin typeface="Times New Roman" panose="02020603050405020304" pitchFamily="18" charset="0"/>
                <a:cs typeface="Times New Roman" panose="02020603050405020304" pitchFamily="18" charset="0"/>
              </a:rPr>
              <a:t>Pressure from others</a:t>
            </a:r>
          </a:p>
          <a:p>
            <a:pPr marL="294894" indent="-294894" defTabSz="786384">
              <a:spcAft>
                <a:spcPts val="600"/>
              </a:spcAft>
              <a:buFont typeface="Arial" pitchFamily="34" charset="0"/>
              <a:buChar char="•"/>
            </a:pPr>
            <a:r>
              <a:rPr lang="en-US" sz="2400" b="1" dirty="0">
                <a:solidFill>
                  <a:prstClr val="white"/>
                </a:solidFill>
                <a:latin typeface="Times New Roman" panose="02020603050405020304" pitchFamily="18" charset="0"/>
                <a:cs typeface="Times New Roman" panose="02020603050405020304" pitchFamily="18" charset="0"/>
              </a:rPr>
              <a:t>Lack of social support </a:t>
            </a:r>
          </a:p>
          <a:p>
            <a:pPr marL="294894" indent="-294894" defTabSz="786384">
              <a:spcAft>
                <a:spcPts val="600"/>
              </a:spcAft>
              <a:buFont typeface="Arial" pitchFamily="34" charset="0"/>
              <a:buChar char="•"/>
            </a:pPr>
            <a:r>
              <a:rPr lang="en-US" sz="2400" b="1" dirty="0">
                <a:solidFill>
                  <a:prstClr val="white"/>
                </a:solidFill>
                <a:latin typeface="Times New Roman" panose="02020603050405020304" pitchFamily="18" charset="0"/>
                <a:cs typeface="Times New Roman" panose="02020603050405020304" pitchFamily="18" charset="0"/>
              </a:rPr>
              <a:t>Commitment to the pregnancy</a:t>
            </a:r>
          </a:p>
          <a:p>
            <a:pPr marL="294894" indent="-294894" defTabSz="786384">
              <a:spcAft>
                <a:spcPts val="600"/>
              </a:spcAft>
              <a:buFont typeface="Arial" pitchFamily="34" charset="0"/>
              <a:buChar char="•"/>
            </a:pPr>
            <a:r>
              <a:rPr lang="en-US" sz="2400" b="1" dirty="0">
                <a:solidFill>
                  <a:prstClr val="white"/>
                </a:solidFill>
                <a:latin typeface="Times New Roman" panose="02020603050405020304" pitchFamily="18" charset="0"/>
                <a:cs typeface="Times New Roman" panose="02020603050405020304" pitchFamily="18" charset="0"/>
              </a:rPr>
              <a:t>Ambivalence about the decision </a:t>
            </a:r>
          </a:p>
          <a:p>
            <a:pPr marL="294894" indent="-294894" defTabSz="786384">
              <a:spcAft>
                <a:spcPts val="600"/>
              </a:spcAft>
              <a:buFont typeface="Arial" pitchFamily="34" charset="0"/>
              <a:buChar char="•"/>
            </a:pPr>
            <a:r>
              <a:rPr lang="en-US" sz="2400" b="1" dirty="0">
                <a:solidFill>
                  <a:prstClr val="white"/>
                </a:solidFill>
                <a:latin typeface="Times New Roman" panose="02020603050405020304" pitchFamily="18" charset="0"/>
                <a:cs typeface="Times New Roman" panose="02020603050405020304" pitchFamily="18" charset="0"/>
              </a:rPr>
              <a:t>Low perceived ability to cope</a:t>
            </a:r>
          </a:p>
          <a:p>
            <a:pPr>
              <a:spcAft>
                <a:spcPts val="600"/>
              </a:spcAft>
            </a:pPr>
            <a:endParaRPr lang="en-US" dirty="0">
              <a:solidFill>
                <a:prstClr val="white"/>
              </a:solidFill>
              <a:latin typeface="Century Gothic" panose="020B0502020202020204"/>
            </a:endParaRPr>
          </a:p>
        </p:txBody>
      </p:sp>
    </p:spTree>
    <p:extLst>
      <p:ext uri="{BB962C8B-B14F-4D97-AF65-F5344CB8AC3E}">
        <p14:creationId xmlns:p14="http://schemas.microsoft.com/office/powerpoint/2010/main" val="5173191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A915D6-99A3-EE2B-DD6C-344F7EAF4786}"/>
              </a:ext>
            </a:extLst>
          </p:cNvPr>
          <p:cNvSpPr>
            <a:spLocks noGrp="1"/>
          </p:cNvSpPr>
          <p:nvPr>
            <p:ph idx="4294967295"/>
          </p:nvPr>
        </p:nvSpPr>
        <p:spPr>
          <a:xfrm>
            <a:off x="7519481" y="87549"/>
            <a:ext cx="4455268" cy="6634264"/>
          </a:xfrm>
          <a:solidFill>
            <a:schemeClr val="accent2">
              <a:lumMod val="50000"/>
            </a:schemeClr>
          </a:solidFill>
        </p:spPr>
        <p:txBody>
          <a:bodyPr>
            <a:noAutofit/>
          </a:bodyPr>
          <a:lstStyle/>
          <a:p>
            <a:pPr marL="0" indent="0" algn="ctr">
              <a:buNone/>
            </a:pPr>
            <a:r>
              <a:rPr lang="en-US" sz="2400" dirty="0">
                <a:solidFill>
                  <a:schemeClr val="bg1"/>
                </a:solidFill>
                <a:latin typeface="Times New Roman" panose="02020603050405020304" pitchFamily="18" charset="0"/>
                <a:ea typeface="Book Antiqua" charset="0"/>
                <a:cs typeface="Times New Roman" panose="02020603050405020304" pitchFamily="18" charset="0"/>
              </a:rPr>
              <a:t>Many adverse effects of abortion are evident in Jewels Green’s testimony. She is a speaker, writer and former abortion clinic worker, who succumbed to a highly pressured abortion at age 17 and wrote, “</a:t>
            </a:r>
            <a:r>
              <a:rPr lang="en-US" sz="2400" i="1" dirty="0">
                <a:solidFill>
                  <a:schemeClr val="bg1"/>
                </a:solidFill>
                <a:latin typeface="Times New Roman" panose="02020603050405020304" pitchFamily="18" charset="0"/>
                <a:ea typeface="Book Antiqua" charset="0"/>
                <a:cs typeface="Times New Roman" panose="02020603050405020304" pitchFamily="18" charset="0"/>
              </a:rPr>
              <a:t>After spending a month in a psychiatric unit to recover, I worked in an abortion center for five years in an attempt to assuage my guilt, normalize my trauma, and rationalize away my pain. I wandered through life trying to fill the void where my baby should have been. Academic and career pursuits, moves to different states, marriage(s)--nothing satisfied me until I started speaking out about the anguish and regret I felt (and still feel) from my abortion.” </a:t>
            </a:r>
          </a:p>
        </p:txBody>
      </p:sp>
    </p:spTree>
    <p:extLst>
      <p:ext uri="{BB962C8B-B14F-4D97-AF65-F5344CB8AC3E}">
        <p14:creationId xmlns:p14="http://schemas.microsoft.com/office/powerpoint/2010/main" val="12517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4BDD0-44CA-07D4-EC47-CBF5C219BA6C}"/>
              </a:ext>
            </a:extLst>
          </p:cNvPr>
          <p:cNvSpPr>
            <a:spLocks noGrp="1"/>
          </p:cNvSpPr>
          <p:nvPr>
            <p:ph type="title"/>
          </p:nvPr>
        </p:nvSpPr>
        <p:spPr>
          <a:xfrm>
            <a:off x="1225685" y="204282"/>
            <a:ext cx="9801979" cy="768484"/>
          </a:xfrm>
        </p:spPr>
        <p:txBody>
          <a:bodyPr/>
          <a:lstStyle/>
          <a:p>
            <a:pPr algn="ctr"/>
            <a:r>
              <a:rPr lang="en-US" sz="3600" dirty="0">
                <a:highlight>
                  <a:srgbClr val="FFF4ED"/>
                </a:highlight>
                <a:latin typeface="Times New Roman" panose="02020603050405020304" pitchFamily="18" charset="0"/>
                <a:cs typeface="Times New Roman" panose="02020603050405020304" pitchFamily="18" charset="0"/>
              </a:rPr>
              <a:t>The International Institute for Reproductive Loss</a:t>
            </a:r>
          </a:p>
        </p:txBody>
      </p:sp>
      <p:sp>
        <p:nvSpPr>
          <p:cNvPr id="3" name="Content Placeholder 2">
            <a:extLst>
              <a:ext uri="{FF2B5EF4-FFF2-40B4-BE49-F238E27FC236}">
                <a16:creationId xmlns:a16="http://schemas.microsoft.com/office/drawing/2014/main" id="{1E18A9D0-FB63-3291-26DC-F93894A73474}"/>
              </a:ext>
            </a:extLst>
          </p:cNvPr>
          <p:cNvSpPr>
            <a:spLocks noGrp="1"/>
          </p:cNvSpPr>
          <p:nvPr>
            <p:ph idx="1"/>
          </p:nvPr>
        </p:nvSpPr>
        <p:spPr>
          <a:xfrm>
            <a:off x="340468" y="1147864"/>
            <a:ext cx="11498095" cy="5418306"/>
          </a:xfrm>
          <a:solidFill>
            <a:schemeClr val="bg2"/>
          </a:solidFill>
        </p:spPr>
        <p:txBody>
          <a:bodyPr>
            <a:noAutofit/>
          </a:bodyPr>
          <a:lstStyle/>
          <a:p>
            <a:pPr marL="0" indent="0">
              <a:buNone/>
            </a:pPr>
            <a:r>
              <a:rPr lang="en-US" b="1" kern="100" dirty="0">
                <a:latin typeface="Times New Roman" panose="02020603050405020304" pitchFamily="18" charset="0"/>
                <a:ea typeface="Calibri" panose="020F0502020204030204" pitchFamily="34" charset="0"/>
                <a:cs typeface="Times New Roman" panose="02020603050405020304" pitchFamily="18" charset="0"/>
              </a:rPr>
              <a:t>T</a:t>
            </a:r>
            <a:r>
              <a:rPr lang="en-US" b="1" kern="100" dirty="0">
                <a:effectLst/>
                <a:latin typeface="Times New Roman" panose="02020603050405020304" pitchFamily="18" charset="0"/>
                <a:ea typeface="Calibri" panose="020F0502020204030204" pitchFamily="34" charset="0"/>
                <a:cs typeface="Times New Roman" panose="02020603050405020304" pitchFamily="18" charset="0"/>
              </a:rPr>
              <a:t>here is expanding clinical awareness of the </a:t>
            </a:r>
            <a:r>
              <a:rPr lang="en-US" b="1" kern="100" dirty="0">
                <a:latin typeface="Times New Roman" panose="02020603050405020304" pitchFamily="18" charset="0"/>
                <a:ea typeface="Calibri" panose="020F0502020204030204" pitchFamily="34" charset="0"/>
                <a:cs typeface="Times New Roman" panose="02020603050405020304" pitchFamily="18" charset="0"/>
              </a:rPr>
              <a:t>numerous </a:t>
            </a:r>
            <a:r>
              <a:rPr lang="en-US" b="1" kern="100" dirty="0">
                <a:effectLst/>
                <a:latin typeface="Times New Roman" panose="02020603050405020304" pitchFamily="18" charset="0"/>
                <a:ea typeface="Calibri" panose="020F0502020204030204" pitchFamily="34" charset="0"/>
                <a:cs typeface="Times New Roman" panose="02020603050405020304" pitchFamily="18" charset="0"/>
              </a:rPr>
              <a:t>ways </a:t>
            </a:r>
            <a:r>
              <a:rPr lang="en-US" b="1" kern="100" dirty="0">
                <a:latin typeface="Times New Roman" panose="02020603050405020304" pitchFamily="18" charset="0"/>
                <a:ea typeface="Calibri" panose="020F0502020204030204" pitchFamily="34" charset="0"/>
                <a:cs typeface="Times New Roman" panose="02020603050405020304" pitchFamily="18" charset="0"/>
              </a:rPr>
              <a:t>reproductive loss, abortion in particular, may </a:t>
            </a:r>
            <a:r>
              <a:rPr lang="en-US" b="1" kern="100" dirty="0">
                <a:effectLst/>
                <a:latin typeface="Times New Roman" panose="02020603050405020304" pitchFamily="18" charset="0"/>
                <a:ea typeface="Calibri" panose="020F0502020204030204" pitchFamily="34" charset="0"/>
                <a:cs typeface="Times New Roman" panose="02020603050405020304" pitchFamily="18" charset="0"/>
              </a:rPr>
              <a:t>compromise psychological, spiritual, relational/social, and familial well-being. </a:t>
            </a:r>
          </a:p>
          <a:p>
            <a:pPr marL="0" indent="0">
              <a:buNone/>
            </a:pPr>
            <a:r>
              <a:rPr lang="en-US" kern="1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Yet there remains a n</a:t>
            </a:r>
            <a:r>
              <a:rPr lang="en-US"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eed to organize and synthesize the literature, practitioners’ knowledge, and personal narratives to deepen our understanding, formulate new research initiatives, provide education, and design innovative treatment interventions. </a:t>
            </a:r>
          </a:p>
          <a:p>
            <a:pPr marL="0" indent="0">
              <a:buNone/>
            </a:pPr>
            <a:r>
              <a:rPr lang="en-US" b="1"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By focusing on scientific</a:t>
            </a:r>
            <a:r>
              <a:rPr lang="en-US" b="1" kern="1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b="1"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evidence, we will strive to substantively address gaps regarding how </a:t>
            </a:r>
            <a:r>
              <a:rPr lang="en-US" b="1" kern="100" dirty="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various </a:t>
            </a:r>
            <a:r>
              <a:rPr lang="en-US" b="1"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forms of loss have both overlapping and distinct impacts on individuals, families, and communities. </a:t>
            </a:r>
          </a:p>
          <a:p>
            <a:pPr marL="0" indent="0">
              <a:buNone/>
            </a:pPr>
            <a:r>
              <a:rPr lang="en-US" kern="1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Finally, we will be addressing the pro-choice bias in publishing and serve as strong advocates for  accuracy and truth to be represented in the professional literature. </a:t>
            </a:r>
            <a:br>
              <a:rPr lang="en-US" kern="1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6" name="Slide Number Placeholder 5">
            <a:extLst>
              <a:ext uri="{FF2B5EF4-FFF2-40B4-BE49-F238E27FC236}">
                <a16:creationId xmlns:a16="http://schemas.microsoft.com/office/drawing/2014/main" id="{E79B6A1B-23B8-B5E8-3F80-A937795505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FB4751-880F-D840-AAA9-3A15815CC996}" type="slidenum">
              <a:rPr kumimoji="0" lang="en-US" sz="1400" b="0" i="0" u="none" strike="noStrike" kern="1200" cap="none" spc="0" normalizeH="0" baseline="0" noProof="0" smtClean="0">
                <a:ln>
                  <a:noFill/>
                </a:ln>
                <a:solidFill>
                  <a:srgbClr val="543E34"/>
                </a:solidFill>
                <a:effectLst/>
                <a:uLnTx/>
                <a:uFillTx/>
                <a:latin typeface="Gill Sans Nova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400" b="0" i="0" u="none" strike="noStrike" kern="1200" cap="none" spc="0" normalizeH="0" baseline="0" noProof="0" dirty="0">
              <a:ln>
                <a:noFill/>
              </a:ln>
              <a:solidFill>
                <a:srgbClr val="543E34"/>
              </a:solidFill>
              <a:effectLst/>
              <a:uLnTx/>
              <a:uFillTx/>
              <a:latin typeface="Gill Sans Nova Light"/>
              <a:ea typeface="+mn-ea"/>
              <a:cs typeface="+mn-cs"/>
            </a:endParaRPr>
          </a:p>
        </p:txBody>
      </p:sp>
    </p:spTree>
    <p:extLst>
      <p:ext uri="{BB962C8B-B14F-4D97-AF65-F5344CB8AC3E}">
        <p14:creationId xmlns:p14="http://schemas.microsoft.com/office/powerpoint/2010/main" val="37663917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8E57496-B172-B781-E5F0-1F84DA02E88B}"/>
              </a:ext>
            </a:extLst>
          </p:cNvPr>
          <p:cNvSpPr>
            <a:spLocks noGrp="1"/>
          </p:cNvSpPr>
          <p:nvPr>
            <p:ph type="title"/>
          </p:nvPr>
        </p:nvSpPr>
        <p:spPr>
          <a:xfrm>
            <a:off x="437746" y="1167320"/>
            <a:ext cx="6391072" cy="3647871"/>
          </a:xfrm>
        </p:spPr>
        <p:txBody>
          <a:bodyPr/>
          <a:lstStyle/>
          <a:p>
            <a:br>
              <a:rPr lang="en-US" sz="2800" dirty="0"/>
            </a:br>
            <a:br>
              <a:rPr lang="en-US" sz="2800" dirty="0"/>
            </a:br>
            <a:br>
              <a:rPr lang="en-US" sz="2800" dirty="0"/>
            </a:br>
            <a:br>
              <a:rPr lang="en-US" sz="2800" dirty="0"/>
            </a:br>
            <a:br>
              <a:rPr lang="en-US" sz="2800" dirty="0"/>
            </a:br>
            <a:r>
              <a:rPr lang="en-US" sz="2800" b="1" dirty="0">
                <a:solidFill>
                  <a:schemeClr val="tx1">
                    <a:lumMod val="50000"/>
                  </a:schemeClr>
                </a:solidFill>
                <a:latin typeface="Times New Roman" panose="02020603050405020304" pitchFamily="18" charset="0"/>
                <a:cs typeface="Times New Roman" panose="02020603050405020304" pitchFamily="18" charset="0"/>
              </a:rPr>
              <a:t>OUR VISION </a:t>
            </a:r>
            <a:br>
              <a:rPr lang="en-US" sz="2800" b="1" dirty="0">
                <a:solidFill>
                  <a:schemeClr val="tx1"/>
                </a:solidFill>
              </a:rPr>
            </a:br>
            <a:br>
              <a:rPr lang="en-US" sz="2800" b="1" dirty="0">
                <a:solidFill>
                  <a:schemeClr val="tx1"/>
                </a:solidFill>
              </a:rPr>
            </a:br>
            <a:r>
              <a:rPr lang="en-US" sz="2800" b="1" dirty="0">
                <a:solidFill>
                  <a:schemeClr val="tx1">
                    <a:lumMod val="50000"/>
                  </a:schemeClr>
                </a:solidFill>
                <a:latin typeface="Times New Roman" panose="02020603050405020304" pitchFamily="18" charset="0"/>
                <a:cs typeface="Times New Roman" panose="02020603050405020304" pitchFamily="18" charset="0"/>
              </a:rPr>
              <a:t>Reproductive loss will be fully recognized internationally as a serious trauma for many individuals and families, who will have easy access to sophisticated scientific information packaged to be readily understood and used to back the development of efficacious treatment.  </a:t>
            </a:r>
          </a:p>
        </p:txBody>
      </p:sp>
      <p:pic>
        <p:nvPicPr>
          <p:cNvPr id="5" name="Content Placeholder 4" descr="A person looking out a window&#10;&#10;Description automatically generated">
            <a:extLst>
              <a:ext uri="{FF2B5EF4-FFF2-40B4-BE49-F238E27FC236}">
                <a16:creationId xmlns:a16="http://schemas.microsoft.com/office/drawing/2014/main" id="{C1224467-4CC1-6004-3A0D-62109D82755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791450" y="1423186"/>
            <a:ext cx="4132263" cy="3844941"/>
          </a:xfrm>
        </p:spPr>
      </p:pic>
    </p:spTree>
    <p:extLst>
      <p:ext uri="{BB962C8B-B14F-4D97-AF65-F5344CB8AC3E}">
        <p14:creationId xmlns:p14="http://schemas.microsoft.com/office/powerpoint/2010/main" val="38227958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304C3E"/>
        </a:solidFill>
        <a:effectLst/>
      </p:bgPr>
    </p:bg>
    <p:spTree>
      <p:nvGrpSpPr>
        <p:cNvPr id="1" name=""/>
        <p:cNvGrpSpPr/>
        <p:nvPr/>
      </p:nvGrpSpPr>
      <p:grpSpPr>
        <a:xfrm>
          <a:off x="0" y="0"/>
          <a:ext cx="0" cy="0"/>
          <a:chOff x="0" y="0"/>
          <a:chExt cx="0" cy="0"/>
        </a:xfrm>
      </p:grpSpPr>
      <p:sp>
        <p:nvSpPr>
          <p:cNvPr id="2" name="Freeform 2"/>
          <p:cNvSpPr/>
          <p:nvPr/>
        </p:nvSpPr>
        <p:spPr>
          <a:xfrm>
            <a:off x="7226447" y="1934348"/>
            <a:ext cx="4840367" cy="4744038"/>
          </a:xfrm>
          <a:custGeom>
            <a:avLst/>
            <a:gdLst/>
            <a:ahLst/>
            <a:cxnLst/>
            <a:rect l="l" t="t" r="r" b="b"/>
            <a:pathLst>
              <a:path w="10463292" h="10463292">
                <a:moveTo>
                  <a:pt x="0" y="0"/>
                </a:moveTo>
                <a:lnTo>
                  <a:pt x="10463291" y="0"/>
                </a:lnTo>
                <a:lnTo>
                  <a:pt x="10463291" y="10463292"/>
                </a:lnTo>
                <a:lnTo>
                  <a:pt x="0" y="10463292"/>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TextBox 3"/>
          <p:cNvSpPr txBox="1"/>
          <p:nvPr/>
        </p:nvSpPr>
        <p:spPr>
          <a:xfrm>
            <a:off x="685800" y="1754733"/>
            <a:ext cx="6369809" cy="1970411"/>
          </a:xfrm>
          <a:prstGeom prst="rect">
            <a:avLst/>
          </a:prstGeom>
        </p:spPr>
        <p:txBody>
          <a:bodyPr lIns="0" tIns="0" rIns="0" bIns="0" rtlCol="0" anchor="t">
            <a:spAutoFit/>
          </a:bodyPr>
          <a:lstStyle/>
          <a:p>
            <a:pPr>
              <a:lnSpc>
                <a:spcPts val="5244"/>
              </a:lnSpc>
            </a:pPr>
            <a:r>
              <a:rPr lang="en-US" sz="4034" spc="20" dirty="0">
                <a:solidFill>
                  <a:srgbClr val="F5F7EF"/>
                </a:solidFill>
                <a:latin typeface="Ethic New"/>
                <a:ea typeface="Ethic New"/>
                <a:cs typeface="Ethic New"/>
                <a:sym typeface="Ethic New"/>
              </a:rPr>
              <a:t>Where Science Meets Contemporary Reproductive Loss Needs</a:t>
            </a:r>
          </a:p>
        </p:txBody>
      </p:sp>
    </p:spTree>
    <p:extLst>
      <p:ext uri="{BB962C8B-B14F-4D97-AF65-F5344CB8AC3E}">
        <p14:creationId xmlns:p14="http://schemas.microsoft.com/office/powerpoint/2010/main" val="150633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B4E27-CDB2-E3BC-4B08-06645A2A8A5E}"/>
              </a:ext>
            </a:extLst>
          </p:cNvPr>
          <p:cNvSpPr>
            <a:spLocks noGrp="1"/>
          </p:cNvSpPr>
          <p:nvPr>
            <p:ph type="title"/>
          </p:nvPr>
        </p:nvSpPr>
        <p:spPr>
          <a:xfrm>
            <a:off x="1104900" y="76200"/>
            <a:ext cx="9980682" cy="977096"/>
          </a:xfrm>
        </p:spPr>
        <p:txBody>
          <a:bodyPr/>
          <a:lstStyle/>
          <a:p>
            <a:pPr algn="ctr"/>
            <a:r>
              <a:rPr lang="en-US" dirty="0"/>
              <a:t>Negative Post-Abortion Emotions</a:t>
            </a:r>
          </a:p>
        </p:txBody>
      </p:sp>
      <p:sp>
        <p:nvSpPr>
          <p:cNvPr id="3" name="Text Placeholder 2">
            <a:extLst>
              <a:ext uri="{FF2B5EF4-FFF2-40B4-BE49-F238E27FC236}">
                <a16:creationId xmlns:a16="http://schemas.microsoft.com/office/drawing/2014/main" id="{4C4A8228-EC16-3DB8-83CC-3EC7D9DCA203}"/>
              </a:ext>
            </a:extLst>
          </p:cNvPr>
          <p:cNvSpPr>
            <a:spLocks noGrp="1"/>
          </p:cNvSpPr>
          <p:nvPr>
            <p:ph type="body" sz="half" idx="2"/>
          </p:nvPr>
        </p:nvSpPr>
        <p:spPr>
          <a:xfrm>
            <a:off x="577173" y="1643974"/>
            <a:ext cx="5064675" cy="4873558"/>
          </a:xfrm>
        </p:spPr>
        <p:txBody>
          <a:bodyPr>
            <a:normAutofit/>
          </a:bodyPr>
          <a:lstStyle/>
          <a:p>
            <a:pPr marL="285750" indent="-285750">
              <a:buFont typeface="Wingdings" panose="05000000000000000000" pitchFamily="2" charset="2"/>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Fergusson and colleagues (2009), reported </a:t>
            </a:r>
            <a:r>
              <a:rPr lang="en-US" sz="2000" dirty="0">
                <a:latin typeface="Times New Roman" panose="02020603050405020304" pitchFamily="18" charset="0"/>
                <a:ea typeface="Calibri" panose="020F0502020204030204" pitchFamily="34" charset="0"/>
                <a:cs typeface="Times New Roman" panose="02020603050405020304" pitchFamily="18" charset="0"/>
              </a:rPr>
              <a:t>high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percentages of women responded “somewhat” or “very much” to experiencing these negative emotions: </a:t>
            </a:r>
          </a:p>
          <a:p>
            <a:r>
              <a:rPr lang="en-US" sz="2000" dirty="0">
                <a:latin typeface="Times New Roman" panose="02020603050405020304" pitchFamily="18" charset="0"/>
                <a:ea typeface="Calibri" panose="020F0502020204030204" pitchFamily="34" charset="0"/>
                <a:cs typeface="Times New Roman" panose="02020603050405020304" pitchFamily="18" charset="0"/>
              </a:rPr>
              <a:t>	- S</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orrow 68.3%</a:t>
            </a:r>
          </a:p>
          <a:p>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Sadness 71.1%</a:t>
            </a:r>
          </a:p>
          <a:p>
            <a:r>
              <a:rPr lang="en-US" sz="2000" dirty="0">
                <a:latin typeface="Times New Roman" panose="02020603050405020304" pitchFamily="18" charset="0"/>
                <a:ea typeface="Calibri" panose="020F0502020204030204" pitchFamily="34" charset="0"/>
                <a:cs typeface="Times New Roman" panose="02020603050405020304" pitchFamily="18" charset="0"/>
              </a:rPr>
              <a:t>	- 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uilt 63.5%</a:t>
            </a:r>
          </a:p>
          <a:p>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Regret 32.7%</a:t>
            </a:r>
          </a:p>
          <a:p>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Grief 48.1%</a:t>
            </a:r>
          </a:p>
          <a:p>
            <a:r>
              <a:rPr lang="en-US" sz="2000" dirty="0">
                <a:latin typeface="Times New Roman" panose="02020603050405020304" pitchFamily="18" charset="0"/>
                <a:ea typeface="Calibri" panose="020F0502020204030204" pitchFamily="34" charset="0"/>
                <a:cs typeface="Times New Roman" panose="02020603050405020304" pitchFamily="18" charset="0"/>
              </a:rPr>
              <a:t>	- Disappointment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61.5% </a:t>
            </a:r>
          </a:p>
          <a:p>
            <a:pPr marL="285750" indent="-285750">
              <a:buFont typeface="Wingdings" panose="05000000000000000000" pitchFamily="2" charset="2"/>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The number of negative post-abortion responses predicted subsequent mental health disorders. </a:t>
            </a:r>
            <a:endParaRPr lang="en-US" sz="2000" dirty="0"/>
          </a:p>
        </p:txBody>
      </p:sp>
      <p:sp>
        <p:nvSpPr>
          <p:cNvPr id="4" name="Content Placeholder 3">
            <a:extLst>
              <a:ext uri="{FF2B5EF4-FFF2-40B4-BE49-F238E27FC236}">
                <a16:creationId xmlns:a16="http://schemas.microsoft.com/office/drawing/2014/main" id="{D9F910CD-F829-2C3F-AB70-FDB4D579205E}"/>
              </a:ext>
            </a:extLst>
          </p:cNvPr>
          <p:cNvSpPr>
            <a:spLocks noGrp="1"/>
          </p:cNvSpPr>
          <p:nvPr>
            <p:ph idx="1"/>
          </p:nvPr>
        </p:nvSpPr>
        <p:spPr>
          <a:xfrm>
            <a:off x="6096000" y="1643975"/>
            <a:ext cx="5518826" cy="4182894"/>
          </a:xfrm>
        </p:spPr>
        <p:txBody>
          <a:bodyPr>
            <a:noAutofit/>
          </a:bodyPr>
          <a:lstStyle/>
          <a:p>
            <a:r>
              <a:rPr lang="en-US" dirty="0">
                <a:effectLst/>
                <a:latin typeface="Times New Roman" panose="02020603050405020304" pitchFamily="18" charset="0"/>
                <a:ea typeface="Calibri" panose="020F0502020204030204" pitchFamily="34" charset="0"/>
                <a:cs typeface="Times New Roman" panose="02020603050405020304" pitchFamily="18" charset="0"/>
              </a:rPr>
              <a:t>Norwegian researches,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Røseth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and colleagues (2022), identified four central post-abortion psychological themes: </a:t>
            </a:r>
          </a:p>
          <a:p>
            <a:pPr marL="0" indent="0">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1) A “logical and sensible” choice with 	doubt beneath the surface.</a:t>
            </a:r>
          </a:p>
          <a:p>
            <a:pPr marL="0" indent="0">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2) Secrecy and shame.</a:t>
            </a:r>
          </a:p>
          <a:p>
            <a:pPr marL="0" indent="0">
              <a:buNone/>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a:effectLst/>
                <a:latin typeface="Times New Roman" panose="02020603050405020304" pitchFamily="18" charset="0"/>
                <a:ea typeface="Calibri" panose="020F0502020204030204" pitchFamily="34" charset="0"/>
                <a:cs typeface="Times New Roman" panose="02020603050405020304" pitchFamily="18" charset="0"/>
              </a:rPr>
              <a:t>3) Emotional distancing as a coping 	strategy.</a:t>
            </a:r>
          </a:p>
          <a:p>
            <a:pPr marL="0" indent="0">
              <a:buNone/>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a:effectLst/>
                <a:latin typeface="Times New Roman" panose="02020603050405020304" pitchFamily="18" charset="0"/>
                <a:ea typeface="Calibri" panose="020F0502020204030204" pitchFamily="34" charset="0"/>
                <a:cs typeface="Times New Roman" panose="02020603050405020304" pitchFamily="18" charset="0"/>
              </a:rPr>
              <a:t>4) Moving on and revisiting the meaning of 	the abortion. </a:t>
            </a:r>
          </a:p>
          <a:p>
            <a:r>
              <a:rPr lang="en-US" dirty="0">
                <a:effectLst/>
                <a:latin typeface="Times New Roman" panose="02020603050405020304" pitchFamily="18" charset="0"/>
                <a:ea typeface="Calibri" panose="020F0502020204030204" pitchFamily="34" charset="0"/>
                <a:cs typeface="Times New Roman" panose="02020603050405020304" pitchFamily="18" charset="0"/>
              </a:rPr>
              <a:t>Their results underscored the emotional complexity of women’s post-abortion adjustment.</a:t>
            </a:r>
            <a:endParaRPr lang="en-US" dirty="0"/>
          </a:p>
        </p:txBody>
      </p:sp>
    </p:spTree>
    <p:extLst>
      <p:ext uri="{BB962C8B-B14F-4D97-AF65-F5344CB8AC3E}">
        <p14:creationId xmlns:p14="http://schemas.microsoft.com/office/powerpoint/2010/main" val="298444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20000" b="-2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a:solidFill>
                  <a:schemeClr val="bg1"/>
                </a:solidFill>
              </a:rPr>
              <a:t>Rigorous Science</a:t>
            </a:r>
          </a:p>
        </p:txBody>
      </p:sp>
      <p:sp>
        <p:nvSpPr>
          <p:cNvPr id="4" name="TextBox 3">
            <a:extLst>
              <a:ext uri="{FF2B5EF4-FFF2-40B4-BE49-F238E27FC236}">
                <a16:creationId xmlns:a16="http://schemas.microsoft.com/office/drawing/2014/main" id="{D8884646-2163-49B1-B09F-8E1E74F3C7C7}"/>
              </a:ext>
            </a:extLst>
          </p:cNvPr>
          <p:cNvSpPr txBox="1"/>
          <p:nvPr/>
        </p:nvSpPr>
        <p:spPr>
          <a:xfrm>
            <a:off x="1099454" y="1404257"/>
            <a:ext cx="10199917" cy="4881465"/>
          </a:xfrm>
          <a:prstGeom prst="rect">
            <a:avLst/>
          </a:prstGeom>
          <a:solidFill>
            <a:schemeClr val="bg1">
              <a:lumMod val="95000"/>
            </a:schemeClr>
          </a:solidFill>
        </p:spPr>
        <p:txBody>
          <a:bodyPr wrap="square">
            <a:spAutoFit/>
          </a:bodyPr>
          <a:lstStyle/>
          <a:p>
            <a:pPr marL="0" marR="0" lvl="0" indent="0" algn="l" defTabSz="914400" rtl="0" eaLnBrk="1" fontAlgn="auto" latinLnBrk="0" hangingPunct="1">
              <a:lnSpc>
                <a:spcPct val="107000"/>
              </a:lnSpc>
              <a:spcBef>
                <a:spcPts val="600"/>
              </a:spcBef>
              <a:spcAft>
                <a:spcPts val="600"/>
              </a:spcAft>
              <a:buClrTx/>
              <a:buSzTx/>
              <a:buFontTx/>
              <a:buNone/>
              <a:tabLst/>
              <a:defRPr/>
            </a:pPr>
            <a:r>
              <a:rPr kumimoji="0" lang="en-US" sz="2400" b="1" i="0" u="none" strike="noStrike" kern="1200" cap="none" spc="0" normalizeH="0" baseline="0" noProof="0" dirty="0">
                <a:ln>
                  <a:noFill/>
                </a:ln>
                <a:solidFill>
                  <a:srgbClr val="514843"/>
                </a:solidFill>
                <a:effectLst/>
                <a:uLnTx/>
                <a:uFillTx/>
                <a:latin typeface="Times New Roman" panose="02020603050405020304" pitchFamily="18" charset="0"/>
                <a:ea typeface="Calibri" panose="020F0502020204030204" pitchFamily="34" charset="0"/>
                <a:cs typeface="Times New Roman" panose="02020603050405020304" pitchFamily="18" charset="0"/>
              </a:rPr>
              <a:t>The scientific evidence linking abortion to mental health problems is published in leading peer-reviewed journals in psychology and medicine.</a:t>
            </a:r>
          </a:p>
          <a:p>
            <a:pPr marL="0" marR="0" lvl="0" indent="0" algn="l" defTabSz="914400" rtl="0" eaLnBrk="1" fontAlgn="auto" latinLnBrk="0" hangingPunct="1">
              <a:lnSpc>
                <a:spcPct val="107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514843"/>
                </a:solidFill>
                <a:effectLst/>
                <a:uLnTx/>
                <a:uFillTx/>
                <a:latin typeface="Times New Roman" panose="02020603050405020304" pitchFamily="18" charset="0"/>
                <a:ea typeface="Calibri" panose="020F0502020204030204" pitchFamily="34" charset="0"/>
                <a:cs typeface="Times New Roman" panose="02020603050405020304" pitchFamily="18" charset="0"/>
              </a:rPr>
              <a:t>There are now dozens of large-scale prospective studies with 1000s of participants incorporating comparison groups and other control techniques, fortifying the level of confidence in the results. </a:t>
            </a:r>
          </a:p>
          <a:p>
            <a:pPr marL="0" marR="0" lvl="0" indent="0" algn="l" defTabSz="914400" rtl="0" eaLnBrk="1" fontAlgn="auto" latinLnBrk="0" hangingPunct="1">
              <a:lnSpc>
                <a:spcPct val="107000"/>
              </a:lnSpc>
              <a:spcBef>
                <a:spcPts val="600"/>
              </a:spcBef>
              <a:spcAft>
                <a:spcPts val="600"/>
              </a:spcAft>
              <a:buClrTx/>
              <a:buSzTx/>
              <a:buFontTx/>
              <a:buNone/>
              <a:tabLst/>
              <a:defRPr/>
            </a:pPr>
            <a:r>
              <a:rPr kumimoji="0" lang="en-US" sz="2400" b="1" i="0" u="none" strike="noStrike" kern="1200" cap="none" spc="0" normalizeH="0" baseline="0" noProof="0" dirty="0">
                <a:ln>
                  <a:noFill/>
                </a:ln>
                <a:solidFill>
                  <a:srgbClr val="514843"/>
                </a:solidFill>
                <a:effectLst/>
                <a:uLnTx/>
                <a:uFillTx/>
                <a:latin typeface="Times New Roman" panose="02020603050405020304" pitchFamily="18" charset="0"/>
                <a:ea typeface="Calibri" panose="020F0502020204030204" pitchFamily="34" charset="0"/>
                <a:cs typeface="Times New Roman" panose="02020603050405020304" pitchFamily="18" charset="0"/>
              </a:rPr>
              <a:t>Studies have implemented controls for potentially confounding variables, including prior mental health issues, reproductive history, experience of abuse of various forms, and several demographic variables. </a:t>
            </a:r>
          </a:p>
          <a:p>
            <a:pPr marL="0" marR="0" lvl="0" indent="0" algn="l" defTabSz="914400" rtl="0" eaLnBrk="1" fontAlgn="auto" latinLnBrk="0" hangingPunct="1">
              <a:lnSpc>
                <a:spcPct val="107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514843"/>
                </a:solidFill>
                <a:effectLst/>
                <a:uLnTx/>
                <a:uFillTx/>
                <a:latin typeface="Times New Roman" panose="02020603050405020304" pitchFamily="18" charset="0"/>
                <a:ea typeface="Calibri" panose="020F0502020204030204" pitchFamily="34" charset="0"/>
                <a:cs typeface="Times New Roman" panose="02020603050405020304" pitchFamily="18" charset="0"/>
              </a:rPr>
              <a:t>With controls, the reliability and validity of the findings are enhanced as teasing out the independent contribution of abortion to mental health challenges is facilitated.  </a:t>
            </a:r>
            <a:endParaRPr kumimoji="0" lang="en-US" sz="2400" b="0" i="0" u="none" strike="noStrike" kern="1200" cap="none" spc="0" normalizeH="0" baseline="0" noProof="0" dirty="0">
              <a:ln>
                <a:noFill/>
              </a:ln>
              <a:solidFill>
                <a:srgbClr val="514843"/>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950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C5D78-F13F-4AFC-6651-8441D17CDC68}"/>
              </a:ext>
            </a:extLst>
          </p:cNvPr>
          <p:cNvSpPr>
            <a:spLocks noGrp="1"/>
          </p:cNvSpPr>
          <p:nvPr>
            <p:ph type="title"/>
          </p:nvPr>
        </p:nvSpPr>
        <p:spPr/>
        <p:txBody>
          <a:bodyPr/>
          <a:lstStyle/>
          <a:p>
            <a:r>
              <a:rPr lang="en-US" dirty="0"/>
              <a:t>Recently Published Large Scale Research Studies on the Association between Abortion and Mental Health</a:t>
            </a:r>
          </a:p>
        </p:txBody>
      </p:sp>
      <p:graphicFrame>
        <p:nvGraphicFramePr>
          <p:cNvPr id="8" name="Content Placeholder 7">
            <a:extLst>
              <a:ext uri="{FF2B5EF4-FFF2-40B4-BE49-F238E27FC236}">
                <a16:creationId xmlns:a16="http://schemas.microsoft.com/office/drawing/2014/main" id="{22A75F34-3F11-73DD-09F2-78B6E456ABD0}"/>
              </a:ext>
            </a:extLst>
          </p:cNvPr>
          <p:cNvGraphicFramePr>
            <a:graphicFrameLocks noGrp="1"/>
          </p:cNvGraphicFramePr>
          <p:nvPr>
            <p:ph idx="1"/>
          </p:nvPr>
        </p:nvGraphicFramePr>
        <p:xfrm>
          <a:off x="1104900" y="1449423"/>
          <a:ext cx="9980682" cy="4925988"/>
        </p:xfrm>
        <a:graphic>
          <a:graphicData uri="http://schemas.openxmlformats.org/drawingml/2006/table">
            <a:tbl>
              <a:tblPr firstRow="1" bandRow="1">
                <a:tableStyleId>{5C22544A-7EE6-4342-B048-85BDC9FD1C3A}</a:tableStyleId>
              </a:tblPr>
              <a:tblGrid>
                <a:gridCol w="4990341">
                  <a:extLst>
                    <a:ext uri="{9D8B030D-6E8A-4147-A177-3AD203B41FA5}">
                      <a16:colId xmlns:a16="http://schemas.microsoft.com/office/drawing/2014/main" val="4107281253"/>
                    </a:ext>
                  </a:extLst>
                </a:gridCol>
                <a:gridCol w="4990341">
                  <a:extLst>
                    <a:ext uri="{9D8B030D-6E8A-4147-A177-3AD203B41FA5}">
                      <a16:colId xmlns:a16="http://schemas.microsoft.com/office/drawing/2014/main" val="3891672308"/>
                    </a:ext>
                  </a:extLst>
                </a:gridCol>
              </a:tblGrid>
              <a:tr h="295059">
                <a:tc>
                  <a:txBody>
                    <a:bodyPr/>
                    <a:lstStyle/>
                    <a:p>
                      <a:pPr marL="0" marR="0">
                        <a:lnSpc>
                          <a:spcPct val="107000"/>
                        </a:lnSpc>
                        <a:spcBef>
                          <a:spcPts val="0"/>
                        </a:spcBef>
                        <a:spcAft>
                          <a:spcPts val="600"/>
                        </a:spcAft>
                      </a:pPr>
                      <a:r>
                        <a:rPr lang="en-US" sz="20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STUDY</a:t>
                      </a:r>
                      <a:endPar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600"/>
                        </a:spcAft>
                      </a:pP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RESULTS</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1559157"/>
                  </a:ext>
                </a:extLst>
              </a:tr>
              <a:tr h="2467928">
                <a:tc>
                  <a:txBody>
                    <a:bodyPr/>
                    <a:lstStyle/>
                    <a:p>
                      <a:pPr marL="0" marR="0">
                        <a:lnSpc>
                          <a:spcPct val="107000"/>
                        </a:lnSpc>
                        <a:spcBef>
                          <a:spcPts val="0"/>
                        </a:spcBef>
                        <a:spcAft>
                          <a:spcPts val="6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Gong, X., Hao, J., Tao, F., Zhang, J., Wang, H., &amp; Xu, R. (2013). Pregnancy loss and anxiety and depression during subsequent pregnancies: Data from the C-ABC study. European Journal of Obstetrics, Gynecology, and Reproductive Biology, 166(1), 30–36.</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6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Large Chinese study (over 20,000 women), 7,683 of whom had an abortion. Abortion was related to increased risk of depression (OR: 1.381) and anxiety (OR: 1.211) in the first trimester of a later pregnancy after controlling for age, education, pre-pregnancy MBI, income, and residence. The comparison group was women experiencing a first pregnancy.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27016515"/>
                  </a:ext>
                </a:extLst>
              </a:tr>
              <a:tr h="2023022">
                <a:tc>
                  <a:txBody>
                    <a:bodyPr/>
                    <a:lstStyle/>
                    <a:p>
                      <a:pPr marL="0" marR="0">
                        <a:lnSpc>
                          <a:spcPct val="107000"/>
                        </a:lnSpc>
                        <a:spcBef>
                          <a:spcPts val="0"/>
                        </a:spcBef>
                        <a:spcAft>
                          <a:spcPts val="600"/>
                        </a:spcAft>
                      </a:pP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Gissler</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M.,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Karalis</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E., &amp;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Ulander</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V.M. (2015). Decreased suicide rate after induced abortion, after the Current Care Guidelines in Finland 1987-2012.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Scand</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J Public Health, 43(1), 99-101.</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6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Examined suicide post-abortion between 1987 and 2012 in Finland. A 2-fold increased risk of suicide was observed even after new guidelines required post-abortion follow-up sessions at 2-3 weeks to monitor women’s mental health.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7564755"/>
                  </a:ext>
                </a:extLst>
              </a:tr>
            </a:tbl>
          </a:graphicData>
        </a:graphic>
      </p:graphicFrame>
    </p:spTree>
    <p:extLst>
      <p:ext uri="{BB962C8B-B14F-4D97-AF65-F5344CB8AC3E}">
        <p14:creationId xmlns:p14="http://schemas.microsoft.com/office/powerpoint/2010/main" val="79924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16C83-DF57-1218-79E6-4ECD1651F1C6}"/>
              </a:ext>
            </a:extLst>
          </p:cNvPr>
          <p:cNvSpPr>
            <a:spLocks noGrp="1"/>
          </p:cNvSpPr>
          <p:nvPr>
            <p:ph type="title"/>
          </p:nvPr>
        </p:nvSpPr>
        <p:spPr/>
        <p:txBody>
          <a:bodyPr/>
          <a:lstStyle/>
          <a:p>
            <a:r>
              <a:rPr lang="en-US" dirty="0"/>
              <a:t>Recently Published Large Scale Research Studies on the Association between Abortion and Mental Health</a:t>
            </a:r>
          </a:p>
        </p:txBody>
      </p:sp>
      <p:graphicFrame>
        <p:nvGraphicFramePr>
          <p:cNvPr id="5" name="Content Placeholder 4">
            <a:extLst>
              <a:ext uri="{FF2B5EF4-FFF2-40B4-BE49-F238E27FC236}">
                <a16:creationId xmlns:a16="http://schemas.microsoft.com/office/drawing/2014/main" id="{3A14783F-79E2-C963-D7F6-A462E2A4FD35}"/>
              </a:ext>
            </a:extLst>
          </p:cNvPr>
          <p:cNvGraphicFramePr>
            <a:graphicFrameLocks noGrp="1"/>
          </p:cNvGraphicFramePr>
          <p:nvPr>
            <p:ph idx="1"/>
          </p:nvPr>
        </p:nvGraphicFramePr>
        <p:xfrm>
          <a:off x="1104900" y="1313234"/>
          <a:ext cx="9982200" cy="5226686"/>
        </p:xfrm>
        <a:graphic>
          <a:graphicData uri="http://schemas.openxmlformats.org/drawingml/2006/table">
            <a:tbl>
              <a:tblPr firstRow="1" bandRow="1">
                <a:tableStyleId>{5C22544A-7EE6-4342-B048-85BDC9FD1C3A}</a:tableStyleId>
              </a:tblPr>
              <a:tblGrid>
                <a:gridCol w="4991100">
                  <a:extLst>
                    <a:ext uri="{9D8B030D-6E8A-4147-A177-3AD203B41FA5}">
                      <a16:colId xmlns:a16="http://schemas.microsoft.com/office/drawing/2014/main" val="2635027832"/>
                    </a:ext>
                  </a:extLst>
                </a:gridCol>
                <a:gridCol w="4991100">
                  <a:extLst>
                    <a:ext uri="{9D8B030D-6E8A-4147-A177-3AD203B41FA5}">
                      <a16:colId xmlns:a16="http://schemas.microsoft.com/office/drawing/2014/main" val="2758507405"/>
                    </a:ext>
                  </a:extLst>
                </a:gridCol>
              </a:tblGrid>
              <a:tr h="366904">
                <a:tc>
                  <a:txBody>
                    <a:bodyPr/>
                    <a:lstStyle/>
                    <a:p>
                      <a:r>
                        <a:rPr lang="en-US" dirty="0"/>
                        <a:t>STUDY</a:t>
                      </a:r>
                    </a:p>
                  </a:txBody>
                  <a:tcPr/>
                </a:tc>
                <a:tc>
                  <a:txBody>
                    <a:bodyPr/>
                    <a:lstStyle/>
                    <a:p>
                      <a:r>
                        <a:rPr lang="en-US" dirty="0"/>
                        <a:t>RESULTS</a:t>
                      </a:r>
                    </a:p>
                  </a:txBody>
                  <a:tcPr/>
                </a:tc>
                <a:extLst>
                  <a:ext uri="{0D108BD9-81ED-4DB2-BD59-A6C34878D82A}">
                    <a16:rowId xmlns:a16="http://schemas.microsoft.com/office/drawing/2014/main" val="2869520175"/>
                  </a:ext>
                </a:extLst>
              </a:tr>
              <a:tr h="2242768">
                <a:tc>
                  <a:txBody>
                    <a:bodyPr/>
                    <a:lstStyle/>
                    <a:p>
                      <a:pPr marL="0" marR="0">
                        <a:lnSpc>
                          <a:spcPct val="107000"/>
                        </a:lnSpc>
                        <a:spcBef>
                          <a:spcPts val="0"/>
                        </a:spcBef>
                        <a:spcAft>
                          <a:spcPts val="600"/>
                        </a:spcAft>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Jacob, L., Gerhard, C., Kostev, K., &amp; Kalder, M. (2019). Association between induced abortion, spontaneous abortion, and infertility respectively and the risk of psychiatric disorders in 57,770 women followed in gynecological practices in Germany. Journal of Affective Disorders, 251, 107–113.</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600"/>
                        </a:spcAft>
                      </a:pPr>
                      <a:r>
                        <a:rPr lang="en-US" sz="20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Case-control study from the Disease Analyzer Database (IQVIA). Induced abortion was positively associated with the elevated risk of psychiatric disorders (ORs ranging from 1.75 to 2.01).</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25523774"/>
                  </a:ext>
                </a:extLst>
              </a:tr>
              <a:tr h="2565443">
                <a:tc>
                  <a:txBody>
                    <a:bodyPr/>
                    <a:lstStyle/>
                    <a:p>
                      <a:pPr marL="0" marR="0">
                        <a:lnSpc>
                          <a:spcPct val="107000"/>
                        </a:lnSpc>
                        <a:spcBef>
                          <a:spcPts val="0"/>
                        </a:spcBef>
                        <a:spcAft>
                          <a:spcPts val="6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Jacob, L.,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Kostev</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K., Gerhard, C., &amp;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Kalder</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M. (2019). Relationship between induced abortion and the incidence of depression, anxiety disorder, adjustment disorder, and somatoform disorder in Germany. Journal of Psychiatric Research, 114, 75–79.</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600"/>
                        </a:spcAft>
                      </a:pP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Examined women with a first abortion in 281 gynecological practices in Germany. Included 17,581 women with an abortion experience and 17,581 matched controls who had a live birth. Induced abortion predicted depression (HR=1.34), adjustment disorder (HR=1.45), and somatoform disorder (HR=1.56) across the 10-year study period.</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6944224"/>
                  </a:ext>
                </a:extLst>
              </a:tr>
            </a:tbl>
          </a:graphicData>
        </a:graphic>
      </p:graphicFrame>
    </p:spTree>
    <p:extLst>
      <p:ext uri="{BB962C8B-B14F-4D97-AF65-F5344CB8AC3E}">
        <p14:creationId xmlns:p14="http://schemas.microsoft.com/office/powerpoint/2010/main" val="156877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8AC8A-E497-C7C3-C223-DF8C65488CB6}"/>
              </a:ext>
            </a:extLst>
          </p:cNvPr>
          <p:cNvSpPr>
            <a:spLocks noGrp="1"/>
          </p:cNvSpPr>
          <p:nvPr>
            <p:ph type="title"/>
          </p:nvPr>
        </p:nvSpPr>
        <p:spPr/>
        <p:txBody>
          <a:bodyPr/>
          <a:lstStyle/>
          <a:p>
            <a:r>
              <a:rPr lang="en-US" dirty="0"/>
              <a:t>Recently Published Large Scale Research Studies on the Association between Abortion and Mental Health</a:t>
            </a:r>
          </a:p>
        </p:txBody>
      </p:sp>
      <p:graphicFrame>
        <p:nvGraphicFramePr>
          <p:cNvPr id="4" name="Content Placeholder 3">
            <a:extLst>
              <a:ext uri="{FF2B5EF4-FFF2-40B4-BE49-F238E27FC236}">
                <a16:creationId xmlns:a16="http://schemas.microsoft.com/office/drawing/2014/main" id="{2540E065-BB51-8248-A317-D1C4D6F7BF8D}"/>
              </a:ext>
            </a:extLst>
          </p:cNvPr>
          <p:cNvGraphicFramePr>
            <a:graphicFrameLocks noGrp="1"/>
          </p:cNvGraphicFramePr>
          <p:nvPr>
            <p:ph idx="1"/>
          </p:nvPr>
        </p:nvGraphicFramePr>
        <p:xfrm>
          <a:off x="1104900" y="1600200"/>
          <a:ext cx="9982200" cy="4578350"/>
        </p:xfrm>
        <a:graphic>
          <a:graphicData uri="http://schemas.openxmlformats.org/drawingml/2006/table">
            <a:tbl>
              <a:tblPr firstRow="1" bandRow="1">
                <a:tableStyleId>{5C22544A-7EE6-4342-B048-85BDC9FD1C3A}</a:tableStyleId>
              </a:tblPr>
              <a:tblGrid>
                <a:gridCol w="4991100">
                  <a:extLst>
                    <a:ext uri="{9D8B030D-6E8A-4147-A177-3AD203B41FA5}">
                      <a16:colId xmlns:a16="http://schemas.microsoft.com/office/drawing/2014/main" val="4261805676"/>
                    </a:ext>
                  </a:extLst>
                </a:gridCol>
                <a:gridCol w="4991100">
                  <a:extLst>
                    <a:ext uri="{9D8B030D-6E8A-4147-A177-3AD203B41FA5}">
                      <a16:colId xmlns:a16="http://schemas.microsoft.com/office/drawing/2014/main" val="2229962130"/>
                    </a:ext>
                  </a:extLst>
                </a:gridCol>
              </a:tblGrid>
              <a:tr h="370840">
                <a:tc>
                  <a:txBody>
                    <a:bodyPr/>
                    <a:lstStyle/>
                    <a:p>
                      <a:r>
                        <a:rPr lang="en-US" dirty="0"/>
                        <a:t>STUDY</a:t>
                      </a:r>
                    </a:p>
                  </a:txBody>
                  <a:tcPr/>
                </a:tc>
                <a:tc>
                  <a:txBody>
                    <a:bodyPr/>
                    <a:lstStyle/>
                    <a:p>
                      <a:r>
                        <a:rPr lang="en-US" dirty="0"/>
                        <a:t>RESULTS</a:t>
                      </a:r>
                    </a:p>
                  </a:txBody>
                  <a:tcPr/>
                </a:tc>
                <a:extLst>
                  <a:ext uri="{0D108BD9-81ED-4DB2-BD59-A6C34878D82A}">
                    <a16:rowId xmlns:a16="http://schemas.microsoft.com/office/drawing/2014/main" val="3095949557"/>
                  </a:ext>
                </a:extLst>
              </a:tr>
              <a:tr h="370840">
                <a:tc>
                  <a:txBody>
                    <a:bodyPr/>
                    <a:lstStyle/>
                    <a:p>
                      <a:pPr marL="0" marR="0">
                        <a:lnSpc>
                          <a:spcPct val="107000"/>
                        </a:lnSpc>
                        <a:spcBef>
                          <a:spcPts val="0"/>
                        </a:spcBef>
                        <a:spcAft>
                          <a:spcPts val="6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Lega, I.,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Maraschini</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D’Aloja</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P., et al., &amp; Regional Maternal Mortality Working Group (2020). Maternal suicide in Italy. Archives of Women's Mental Health, 23(2), 199–206.</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600"/>
                        </a:spcAft>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Data were gathered from 10 regions in Italy. The suicide rate was 1.18 per 100,000 among women who gave birth (n = 2,876,193) and 2.77 among women who aborted (n = 650,549), a statistically significant difference.</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7031266"/>
                  </a:ext>
                </a:extLst>
              </a:tr>
              <a:tr h="370840">
                <a:tc>
                  <a:txBody>
                    <a:bodyPr/>
                    <a:lstStyle/>
                    <a:p>
                      <a:pPr marL="0" marR="0">
                        <a:lnSpc>
                          <a:spcPct val="107000"/>
                        </a:lnSpc>
                        <a:spcBef>
                          <a:spcPts val="0"/>
                        </a:spcBef>
                        <a:spcAft>
                          <a:spcPts val="600"/>
                        </a:spcAft>
                      </a:pPr>
                      <a:r>
                        <a:rPr lang="en-US" sz="2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Luo, M., Jiang, X., Wang, Y., Wang, Z., Shen, Q., Li, R., &amp; Cai, Y. (2018). Association between induced abortion and suicidal ideation among unmarried female migrant workers in three metropolitan cities in China: A cross-sectional study. BMC Public Health, 18(1), 625.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600"/>
                        </a:spcAft>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In a sample of 5,115, abortion was associated with nearly double the odds of suicidal ideation after adjustment for numerous controls. The association was strongest in those aged &gt; 25 (OR = 3.37), among women with &gt; 5 years in the work force (OR = 2.98), in the non-anxiety group (OR = 2.28), and in the non-depression group (OR = 2.94).</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92015637"/>
                  </a:ext>
                </a:extLst>
              </a:tr>
            </a:tbl>
          </a:graphicData>
        </a:graphic>
      </p:graphicFrame>
    </p:spTree>
    <p:extLst>
      <p:ext uri="{BB962C8B-B14F-4D97-AF65-F5344CB8AC3E}">
        <p14:creationId xmlns:p14="http://schemas.microsoft.com/office/powerpoint/2010/main" val="278670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Academic Literature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F03431380.potx" id="{B573BD99-E105-4D2A-964B-B901A176567A}" vid="{B1D363B9-18DE-4874-9E2B-FD69B5C6548D}"/>
    </a:ext>
  </a:extLst>
</a:theme>
</file>

<file path=ppt/theme/theme10.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von">
  <a:themeElements>
    <a:clrScheme name="Savon">
      <a:dk1>
        <a:sysClr val="windowText" lastClr="000000"/>
      </a:dk1>
      <a:lt1>
        <a:sysClr val="window" lastClr="FFFFFF"/>
      </a:lt1>
      <a:dk2>
        <a:srgbClr val="373545"/>
      </a:dk2>
      <a:lt2>
        <a:srgbClr val="BCD0E0"/>
      </a:lt2>
      <a:accent1>
        <a:srgbClr val="3494BA"/>
      </a:accent1>
      <a:accent2>
        <a:srgbClr val="58B6C0"/>
      </a:accent2>
      <a:accent3>
        <a:srgbClr val="75BDA7"/>
      </a:accent3>
      <a:accent4>
        <a:srgbClr val="7A8C8E"/>
      </a:accent4>
      <a:accent5>
        <a:srgbClr val="84ACB6"/>
      </a:accent5>
      <a:accent6>
        <a:srgbClr val="6793CD"/>
      </a:accent6>
      <a:hlink>
        <a:srgbClr val="6B9F25"/>
      </a:hlink>
      <a:folHlink>
        <a:srgbClr val="9F6715"/>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913DB040-6816-4415-960D-8178C785755E}"/>
    </a:ext>
  </a:extLst>
</a:theme>
</file>

<file path=ppt/theme/theme3.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4.xml><?xml version="1.0" encoding="utf-8"?>
<a:theme xmlns:a="http://schemas.openxmlformats.org/drawingml/2006/main" name="2_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5.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7.xml><?xml version="1.0" encoding="utf-8"?>
<a:theme xmlns:a="http://schemas.openxmlformats.org/drawingml/2006/main" name="5_Slipstream">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8.xml><?xml version="1.0" encoding="utf-8"?>
<a:theme xmlns:a="http://schemas.openxmlformats.org/drawingml/2006/main" name="Custom">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rganic design_Win32_KB_V6" id="{0A75CF2D-5513-4203-B889-4E35922CAA18}" vid="{558CD83A-42C3-4B6E-BEA4-8AB2EDB7EEF0}"/>
    </a:ext>
  </a:extLst>
</a:theme>
</file>

<file path=ppt/theme/theme9.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DDBB83-77C1-4099-A0AA-289882E745E2}">
  <ds:schemaRefs>
    <ds:schemaRef ds:uri="http://purl.org/dc/elements/1.1/"/>
    <ds:schemaRef ds:uri="http://schemas.microsoft.com/office/2006/metadata/properties"/>
    <ds:schemaRef ds:uri="4873beb7-5857-4685-be1f-d57550cc96cc"/>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561E720F-F05D-4536-9C34-0CFCED65D3B7}">
  <ds:schemaRefs>
    <ds:schemaRef ds:uri="http://schemas.microsoft.com/sharepoint/v3/contenttype/forms"/>
  </ds:schemaRefs>
</ds:datastoreItem>
</file>

<file path=customXml/itemProps3.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Academic presentation, pinstripe and ribbon design (widescreen)</Template>
  <TotalTime>790</TotalTime>
  <Words>3782</Words>
  <Application>Microsoft Macintosh PowerPoint</Application>
  <PresentationFormat>Widescreen</PresentationFormat>
  <Paragraphs>217</Paragraphs>
  <Slides>46</Slides>
  <Notes>16</Notes>
  <HiddenSlides>0</HiddenSlides>
  <MMClips>0</MMClips>
  <ScaleCrop>false</ScaleCrop>
  <HeadingPairs>
    <vt:vector size="6" baseType="variant">
      <vt:variant>
        <vt:lpstr>Fonts Used</vt:lpstr>
      </vt:variant>
      <vt:variant>
        <vt:i4>20</vt:i4>
      </vt:variant>
      <vt:variant>
        <vt:lpstr>Theme</vt:lpstr>
      </vt:variant>
      <vt:variant>
        <vt:i4>8</vt:i4>
      </vt:variant>
      <vt:variant>
        <vt:lpstr>Slide Titles</vt:lpstr>
      </vt:variant>
      <vt:variant>
        <vt:i4>46</vt:i4>
      </vt:variant>
    </vt:vector>
  </HeadingPairs>
  <TitlesOfParts>
    <vt:vector size="74" baseType="lpstr">
      <vt:lpstr>Arial</vt:lpstr>
      <vt:lpstr>Baskerville Old Face</vt:lpstr>
      <vt:lpstr>Book Antiqua</vt:lpstr>
      <vt:lpstr>Bookman Old Style</vt:lpstr>
      <vt:lpstr>Calibri</vt:lpstr>
      <vt:lpstr>Century Gothic</vt:lpstr>
      <vt:lpstr>Corbel</vt:lpstr>
      <vt:lpstr>Courier New</vt:lpstr>
      <vt:lpstr>Ethic New</vt:lpstr>
      <vt:lpstr>Euphemia</vt:lpstr>
      <vt:lpstr>Garamond</vt:lpstr>
      <vt:lpstr>Georgia</vt:lpstr>
      <vt:lpstr>Gill Sans MT</vt:lpstr>
      <vt:lpstr>Gill Sans Nova</vt:lpstr>
      <vt:lpstr>Gill Sans Nova Light</vt:lpstr>
      <vt:lpstr>Plantagenet Cherokee</vt:lpstr>
      <vt:lpstr>Sagona Book</vt:lpstr>
      <vt:lpstr>Times New Roman</vt:lpstr>
      <vt:lpstr>Wingdings</vt:lpstr>
      <vt:lpstr>Wingdings 3</vt:lpstr>
      <vt:lpstr>Academic Literature 16x9</vt:lpstr>
      <vt:lpstr>Savon</vt:lpstr>
      <vt:lpstr>Vapor Trail</vt:lpstr>
      <vt:lpstr>2_Mylar</vt:lpstr>
      <vt:lpstr>Edge</vt:lpstr>
      <vt:lpstr>Wisp</vt:lpstr>
      <vt:lpstr>5_Slipstream</vt:lpstr>
      <vt:lpstr>Custom</vt:lpstr>
      <vt:lpstr>PowerPoint Presentation</vt:lpstr>
      <vt:lpstr> Abortion and Mental Health: Well-established adverse outcomes &amp; An examination of women At THE HIGHEST RISK  </vt:lpstr>
      <vt:lpstr>Abortion Increases Risk for Mental Health Problems</vt:lpstr>
      <vt:lpstr>Negative Post-Abortion Emotions</vt:lpstr>
      <vt:lpstr>Negative Post-Abortion Emotions</vt:lpstr>
      <vt:lpstr>Rigorous Science</vt:lpstr>
      <vt:lpstr>Recently Published Large Scale Research Studies on the Association between Abortion and Mental Health</vt:lpstr>
      <vt:lpstr>Recently Published Large Scale Research Studies on the Association between Abortion and Mental Health</vt:lpstr>
      <vt:lpstr>Recently Published Large Scale Research Studies on the Association between Abortion and Mental Health</vt:lpstr>
      <vt:lpstr>Recently Published Large Scale Research Studies on the Association between Abortion and Mental Health</vt:lpstr>
      <vt:lpstr>Abortion and Mental Health Literature Reviews </vt:lpstr>
      <vt:lpstr>Chemical Abortion: Risks for psychological injury are even higher than with surgical   </vt:lpstr>
      <vt:lpstr>Chemical Abortions are the  Dominant Method</vt:lpstr>
      <vt:lpstr>Reasons Women Cite for Choosing Chemical over Surgical Abortion</vt:lpstr>
      <vt:lpstr>   Lowenstein and colleagues (2006) found that compared to women choosing surgical abortion, those choosing chemical abortion were more fragile psychologically:  </vt:lpstr>
      <vt:lpstr> Reasons to Expect More Psychological  Trauma with Chemical Abortion  Compared to Surgical</vt:lpstr>
      <vt:lpstr>Reasons to Expect More Psychological  Trauma with Chemical Abortion  Compared to Surgical</vt:lpstr>
      <vt:lpstr>  Reasons to Expect More Psychological  Trauma with Chemical Abortion Compared to Surgical </vt:lpstr>
      <vt:lpstr>Reasons to Expect More Psychological  Trauma with Chemical Abortion Compared to Surgical  </vt:lpstr>
      <vt:lpstr>Reasons to Expect More Psychological Trauma with Chemical Abortion  Compared to Surgical  </vt:lpstr>
      <vt:lpstr>As researchers Slade and   colleagues (1998) noted:    “One of the main differences    between these two methods of   termination is the consciousness and participation of the patient in the medical procedure in a process that involves blood, pain, and death.”  </vt:lpstr>
      <vt:lpstr>PowerPoint Presentation</vt:lpstr>
      <vt:lpstr>PowerPoint Presentation</vt:lpstr>
      <vt:lpstr>PowerPoint Presentation</vt:lpstr>
      <vt:lpstr>  Studies Indicating More Psychological Distress among Women Undergoing Chemical vs. Surgical Abortion</vt:lpstr>
      <vt:lpstr> </vt:lpstr>
      <vt:lpstr>Is there a profile of women who undergo abortions? Not really….</vt:lpstr>
      <vt:lpstr>Woman At Risk for Post-abortion Mental Health Declines: What we Know </vt:lpstr>
      <vt:lpstr> How do Scientists Define  a Risk Factor?</vt:lpstr>
      <vt:lpstr>Women at Risk</vt:lpstr>
      <vt:lpstr>What are the most well-established risk factors for mental health problems evidenced in the world literature?</vt:lpstr>
      <vt:lpstr>The pregnant women is pressured or coerced by others to abort</vt:lpstr>
      <vt:lpstr>PowerPoint Presentation</vt:lpstr>
      <vt:lpstr>The woman was committed to the pregnancy or  she preferred to carry the child to term.</vt:lpstr>
      <vt:lpstr>      She had pre-abortion mental health or psychiatric problems </vt:lpstr>
      <vt:lpstr>Pre-existing Mental Health Problems</vt:lpstr>
      <vt:lpstr>  The pregnant woman was an adolescent or young adult. </vt:lpstr>
      <vt:lpstr>PowerPoint Presentation</vt:lpstr>
      <vt:lpstr>          Several Abortion Providers Agree on  Risk Factors</vt:lpstr>
      <vt:lpstr>RISK FACTORS Acknowledged by Abortion Providers</vt:lpstr>
      <vt:lpstr>RISK FACTORS Acknowledged by Abortion Providers</vt:lpstr>
      <vt:lpstr>    American Psychological Association Acknowledged Risk Factors</vt:lpstr>
      <vt:lpstr>PowerPoint Presentation</vt:lpstr>
      <vt:lpstr>The International Institute for Reproductive Loss</vt:lpstr>
      <vt:lpstr>     OUR VISION   Reproductive loss will be fully recognized internationally as a serious trauma for many individuals and families, who will have easy access to sophisticated scientific information packaged to be readily understood and used to back the development of efficacious treatment.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Abortion as a Risk Factor  for Adverse Emotional and Psychological Outcomes</dc:title>
  <dc:creator>Priscilla Coleman</dc:creator>
  <cp:lastModifiedBy>Raquel Guzman</cp:lastModifiedBy>
  <cp:revision>17</cp:revision>
  <dcterms:created xsi:type="dcterms:W3CDTF">2023-12-30T17:03:54Z</dcterms:created>
  <dcterms:modified xsi:type="dcterms:W3CDTF">2025-11-19T02:38:10Z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