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4"/>
  </p:sldMasterIdLst>
  <p:notesMasterIdLst>
    <p:notesMasterId r:id="rId23"/>
  </p:notesMasterIdLst>
  <p:handoutMasterIdLst>
    <p:handoutMasterId r:id="rId24"/>
  </p:handoutMasterIdLst>
  <p:sldIdLst>
    <p:sldId id="633" r:id="rId5"/>
    <p:sldId id="256" r:id="rId6"/>
    <p:sldId id="257" r:id="rId7"/>
    <p:sldId id="262" r:id="rId8"/>
    <p:sldId id="319" r:id="rId9"/>
    <p:sldId id="320" r:id="rId10"/>
    <p:sldId id="313" r:id="rId11"/>
    <p:sldId id="322" r:id="rId12"/>
    <p:sldId id="323" r:id="rId13"/>
    <p:sldId id="330" r:id="rId14"/>
    <p:sldId id="317" r:id="rId15"/>
    <p:sldId id="324" r:id="rId16"/>
    <p:sldId id="325" r:id="rId17"/>
    <p:sldId id="326" r:id="rId18"/>
    <p:sldId id="327" r:id="rId19"/>
    <p:sldId id="328" r:id="rId20"/>
    <p:sldId id="329" r:id="rId21"/>
    <p:sldId id="25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598D"/>
    <a:srgbClr val="646C92"/>
    <a:srgbClr val="5A6B76"/>
    <a:srgbClr val="5A6E6E"/>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505E3EF-67EA-436B-97B2-0124C06EBD2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70" autoAdjust="0"/>
    <p:restoredTop sz="95660" autoAdjust="0"/>
  </p:normalViewPr>
  <p:slideViewPr>
    <p:cSldViewPr snapToGrid="0">
      <p:cViewPr varScale="1">
        <p:scale>
          <a:sx n="99" d="100"/>
          <a:sy n="99" d="100"/>
        </p:scale>
        <p:origin x="208" y="808"/>
      </p:cViewPr>
      <p:guideLst/>
    </p:cSldViewPr>
  </p:slideViewPr>
  <p:outlineViewPr>
    <p:cViewPr>
      <p:scale>
        <a:sx n="33" d="100"/>
        <a:sy n="33" d="100"/>
      </p:scale>
      <p:origin x="0" y="-4464"/>
    </p:cViewPr>
  </p:outlineViewPr>
  <p:notesTextViewPr>
    <p:cViewPr>
      <p:scale>
        <a:sx n="1" d="1"/>
        <a:sy n="1" d="1"/>
      </p:scale>
      <p:origin x="0" y="0"/>
    </p:cViewPr>
  </p:notesTextViewPr>
  <p:sorterViewPr>
    <p:cViewPr varScale="1">
      <p:scale>
        <a:sx n="1" d="1"/>
        <a:sy n="1" d="1"/>
      </p:scale>
      <p:origin x="0" y="-3149"/>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E52182-8ED2-2CD9-1769-D9951A9939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4873A34-C368-6B6E-8816-ABC664A8575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2FBC06-9676-42B7-A8B4-279236EF9829}" type="datetimeFigureOut">
              <a:rPr lang="en-US" smtClean="0"/>
              <a:t>11/23/25</a:t>
            </a:fld>
            <a:endParaRPr lang="en-US" dirty="0"/>
          </a:p>
        </p:txBody>
      </p:sp>
      <p:sp>
        <p:nvSpPr>
          <p:cNvPr id="4" name="Footer Placeholder 3">
            <a:extLst>
              <a:ext uri="{FF2B5EF4-FFF2-40B4-BE49-F238E27FC236}">
                <a16:creationId xmlns:a16="http://schemas.microsoft.com/office/drawing/2014/main" id="{AE355158-3742-8894-B074-C872916FE8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A6B5579-9D25-81D6-8171-2F8C3F5377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B3735C-CF2D-4272-874B-84D65FE3CAEA}" type="slidenum">
              <a:rPr lang="en-US" smtClean="0"/>
              <a:t>‹#›</a:t>
            </a:fld>
            <a:endParaRPr lang="en-US" dirty="0"/>
          </a:p>
        </p:txBody>
      </p:sp>
    </p:spTree>
    <p:extLst>
      <p:ext uri="{BB962C8B-B14F-4D97-AF65-F5344CB8AC3E}">
        <p14:creationId xmlns:p14="http://schemas.microsoft.com/office/powerpoint/2010/main" val="357665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C63451-F71A-45EA-8B10-04A09C28CC19}" type="datetimeFigureOut">
              <a:rPr lang="en-US" smtClean="0"/>
              <a:t>11/23/25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B270D-091D-4ED2-8C85-0898DD7D9F21}" type="slidenum">
              <a:rPr lang="en-US" smtClean="0"/>
              <a:t>‹#›</a:t>
            </a:fld>
            <a:endParaRPr lang="en-US" dirty="0"/>
          </a:p>
        </p:txBody>
      </p:sp>
    </p:spTree>
    <p:extLst>
      <p:ext uri="{BB962C8B-B14F-4D97-AF65-F5344CB8AC3E}">
        <p14:creationId xmlns:p14="http://schemas.microsoft.com/office/powerpoint/2010/main" val="2253118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2</a:t>
            </a:fld>
            <a:endParaRPr lang="en-US" dirty="0"/>
          </a:p>
        </p:txBody>
      </p:sp>
    </p:spTree>
    <p:extLst>
      <p:ext uri="{BB962C8B-B14F-4D97-AF65-F5344CB8AC3E}">
        <p14:creationId xmlns:p14="http://schemas.microsoft.com/office/powerpoint/2010/main" val="4133141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3</a:t>
            </a:fld>
            <a:endParaRPr lang="en-US" dirty="0"/>
          </a:p>
        </p:txBody>
      </p:sp>
    </p:spTree>
    <p:extLst>
      <p:ext uri="{BB962C8B-B14F-4D97-AF65-F5344CB8AC3E}">
        <p14:creationId xmlns:p14="http://schemas.microsoft.com/office/powerpoint/2010/main" val="3364165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4</a:t>
            </a:fld>
            <a:endParaRPr lang="en-US" dirty="0"/>
          </a:p>
        </p:txBody>
      </p:sp>
    </p:spTree>
    <p:extLst>
      <p:ext uri="{BB962C8B-B14F-4D97-AF65-F5344CB8AC3E}">
        <p14:creationId xmlns:p14="http://schemas.microsoft.com/office/powerpoint/2010/main" val="1632927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5</a:t>
            </a:fld>
            <a:endParaRPr lang="en-US" dirty="0"/>
          </a:p>
        </p:txBody>
      </p:sp>
    </p:spTree>
    <p:extLst>
      <p:ext uri="{BB962C8B-B14F-4D97-AF65-F5344CB8AC3E}">
        <p14:creationId xmlns:p14="http://schemas.microsoft.com/office/powerpoint/2010/main" val="828775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6</a:t>
            </a:fld>
            <a:endParaRPr lang="en-US" dirty="0"/>
          </a:p>
        </p:txBody>
      </p:sp>
    </p:spTree>
    <p:extLst>
      <p:ext uri="{BB962C8B-B14F-4D97-AF65-F5344CB8AC3E}">
        <p14:creationId xmlns:p14="http://schemas.microsoft.com/office/powerpoint/2010/main" val="2734442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7</a:t>
            </a:fld>
            <a:endParaRPr lang="en-US" dirty="0"/>
          </a:p>
        </p:txBody>
      </p:sp>
    </p:spTree>
    <p:extLst>
      <p:ext uri="{BB962C8B-B14F-4D97-AF65-F5344CB8AC3E}">
        <p14:creationId xmlns:p14="http://schemas.microsoft.com/office/powerpoint/2010/main" val="3899098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11</a:t>
            </a:fld>
            <a:endParaRPr lang="en-US" dirty="0"/>
          </a:p>
        </p:txBody>
      </p:sp>
    </p:spTree>
    <p:extLst>
      <p:ext uri="{BB962C8B-B14F-4D97-AF65-F5344CB8AC3E}">
        <p14:creationId xmlns:p14="http://schemas.microsoft.com/office/powerpoint/2010/main" val="3302879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2107200" y="1096965"/>
            <a:ext cx="7977600" cy="2085696"/>
          </a:xfrm>
        </p:spPr>
        <p:txBody>
          <a:bodyPr anchor="b">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3216000" y="3945771"/>
            <a:ext cx="5760000" cy="1832730"/>
          </a:xfrm>
        </p:spPr>
        <p:txBody>
          <a:bodyPr>
            <a:normAutofit/>
          </a:bodyPr>
          <a:lstStyle>
            <a:lvl1pPr marL="0" indent="0" algn="ctr">
              <a:lnSpc>
                <a:spcPct val="125000"/>
              </a:lnSpc>
              <a:buNone/>
              <a:defRPr sz="24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D0CA85-BF38-4762-934C-D00F2047C2D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49CA3C9-6579-49D9-A5FD-20231FB4B357}"/>
              </a:ext>
            </a:extLst>
          </p:cNvPr>
          <p:cNvSpPr>
            <a:spLocks noGrp="1"/>
          </p:cNvSpPr>
          <p:nvPr>
            <p:ph type="ftr" sz="quarter" idx="11"/>
          </p:nvPr>
        </p:nvSpPr>
        <p:spPr/>
        <p:txBody>
          <a:bodyPr/>
          <a:lstStyle/>
          <a:p>
            <a:r>
              <a:rPr lang="en-US"/>
              <a:t>Property of IIRL</a:t>
            </a:r>
            <a:endParaRPr lang="en-US" dirty="0"/>
          </a:p>
        </p:txBody>
      </p:sp>
      <p:sp>
        <p:nvSpPr>
          <p:cNvPr id="6" name="Slide Number Placeholder 5">
            <a:extLst>
              <a:ext uri="{FF2B5EF4-FFF2-40B4-BE49-F238E27FC236}">
                <a16:creationId xmlns:a16="http://schemas.microsoft.com/office/drawing/2014/main" id="{BB9B94FE-6287-4D49-B0E5-FE9A9BA75A0C}"/>
              </a:ext>
            </a:extLst>
          </p:cNvPr>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7" name="Straight Connector 6">
            <a:extLst>
              <a:ext uri="{FF2B5EF4-FFF2-40B4-BE49-F238E27FC236}">
                <a16:creationId xmlns:a16="http://schemas.microsoft.com/office/drawing/2014/main" id="{AE0C0B2A-3FD1-4235-A16E-0ED1E028A93E}"/>
              </a:ext>
            </a:extLst>
          </p:cNvPr>
          <p:cNvCxnSpPr>
            <a:cxnSpLocks/>
          </p:cNvCxnSpPr>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494E066-0146-46E9-BAF1-C33240ABA294}"/>
              </a:ext>
            </a:extLst>
          </p:cNvPr>
          <p:cNvGrpSpPr/>
          <p:nvPr/>
        </p:nvGrpSpPr>
        <p:grpSpPr>
          <a:xfrm rot="2700000">
            <a:off x="10127693" y="4178240"/>
            <a:ext cx="633413" cy="1862138"/>
            <a:chOff x="5959192" y="333389"/>
            <a:chExt cx="633413" cy="1862138"/>
          </a:xfrm>
        </p:grpSpPr>
        <p:grpSp>
          <p:nvGrpSpPr>
            <p:cNvPr id="9" name="Group 8">
              <a:extLst>
                <a:ext uri="{FF2B5EF4-FFF2-40B4-BE49-F238E27FC236}">
                  <a16:creationId xmlns:a16="http://schemas.microsoft.com/office/drawing/2014/main" id="{B02BD80B-C499-4DAC-9580-575B04F8658F}"/>
                </a:ext>
              </a:extLst>
            </p:cNvPr>
            <p:cNvGrpSpPr/>
            <p:nvPr/>
          </p:nvGrpSpPr>
          <p:grpSpPr>
            <a:xfrm>
              <a:off x="5959192" y="333389"/>
              <a:ext cx="633413" cy="1419225"/>
              <a:chOff x="5959192" y="333389"/>
              <a:chExt cx="633413" cy="1419225"/>
            </a:xfrm>
          </p:grpSpPr>
          <p:sp>
            <p:nvSpPr>
              <p:cNvPr id="11" name="Freeform 68">
                <a:extLst>
                  <a:ext uri="{FF2B5EF4-FFF2-40B4-BE49-F238E27FC236}">
                    <a16:creationId xmlns:a16="http://schemas.microsoft.com/office/drawing/2014/main" id="{CCF069F3-858C-4C67-90C2-46017C3D4CEB}"/>
                  </a:ext>
                </a:extLst>
              </p:cNvPr>
              <p:cNvSpPr>
                <a:spLocks/>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8A1FFA52-DFA8-4A81-8A85-50BE13257F51}"/>
                  </a:ext>
                </a:extLst>
              </p:cNvPr>
              <p:cNvSpPr>
                <a:spLocks/>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Line 70">
              <a:extLst>
                <a:ext uri="{FF2B5EF4-FFF2-40B4-BE49-F238E27FC236}">
                  <a16:creationId xmlns:a16="http://schemas.microsoft.com/office/drawing/2014/main" id="{BAEDA471-60CB-4A0C-B9AD-B2B3C51EA2FD}"/>
                </a:ext>
              </a:extLst>
            </p:cNvPr>
            <p:cNvSpPr>
              <a:spLocks noChangeShapeType="1"/>
            </p:cNvSpPr>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7852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B6D0-92CA-4910-AE77-E238F4C89D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913172-A138-4DD4-A5B1-58BA625078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897B9-E4AD-469B-A60D-9A1A4BD1980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1C5E1B0-48D6-4F99-9955-39958BA969EC}"/>
              </a:ext>
            </a:extLst>
          </p:cNvPr>
          <p:cNvSpPr>
            <a:spLocks noGrp="1"/>
          </p:cNvSpPr>
          <p:nvPr>
            <p:ph type="ftr" sz="quarter" idx="11"/>
          </p:nvPr>
        </p:nvSpPr>
        <p:spPr/>
        <p:txBody>
          <a:bodyPr/>
          <a:lstStyle/>
          <a:p>
            <a:r>
              <a:rPr lang="en-US"/>
              <a:t>Property of IIRL</a:t>
            </a:r>
            <a:endParaRPr lang="en-US" dirty="0"/>
          </a:p>
        </p:txBody>
      </p:sp>
      <p:sp>
        <p:nvSpPr>
          <p:cNvPr id="6" name="Slide Number Placeholder 5">
            <a:extLst>
              <a:ext uri="{FF2B5EF4-FFF2-40B4-BE49-F238E27FC236}">
                <a16:creationId xmlns:a16="http://schemas.microsoft.com/office/drawing/2014/main" id="{F59F49DA-55D4-4E36-AEB9-A0E99E31A87E}"/>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121838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EBC7C-C5C1-4A79-A195-B35701C289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D34A74-3328-469B-ABCA-96F2FE368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E19AB-5637-455E-89C3-B41702C202D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364F2A3-EBEE-4F42-BAC2-A482F00E6747}"/>
              </a:ext>
            </a:extLst>
          </p:cNvPr>
          <p:cNvSpPr>
            <a:spLocks noGrp="1"/>
          </p:cNvSpPr>
          <p:nvPr>
            <p:ph type="ftr" sz="quarter" idx="11"/>
          </p:nvPr>
        </p:nvSpPr>
        <p:spPr/>
        <p:txBody>
          <a:bodyPr/>
          <a:lstStyle/>
          <a:p>
            <a:r>
              <a:rPr lang="en-US"/>
              <a:t>Property of IIRL</a:t>
            </a:r>
            <a:endParaRPr lang="en-US" dirty="0"/>
          </a:p>
        </p:txBody>
      </p:sp>
      <p:sp>
        <p:nvSpPr>
          <p:cNvPr id="6" name="Slide Number Placeholder 5">
            <a:extLst>
              <a:ext uri="{FF2B5EF4-FFF2-40B4-BE49-F238E27FC236}">
                <a16:creationId xmlns:a16="http://schemas.microsoft.com/office/drawing/2014/main" id="{BBFE1C27-1A43-4B0B-88D0-0C5FE1DBE161}"/>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03184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ubtitle Pictur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9E50B4-1616-9029-9FC0-901DDF9BF608}"/>
              </a:ext>
              <a:ext uri="{C183D7F6-B498-43B3-948B-1728B52AA6E4}">
                <adec:decorative xmlns:adec="http://schemas.microsoft.com/office/drawing/2017/decorative" val="1"/>
              </a:ext>
            </a:extLst>
          </p:cNvPr>
          <p:cNvSpPr/>
          <p:nvPr userDrawn="1"/>
        </p:nvSpPr>
        <p:spPr>
          <a:xfrm>
            <a:off x="4449680" y="0"/>
            <a:ext cx="774232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530307" y="430521"/>
            <a:ext cx="3389065" cy="1847528"/>
          </a:xfrm>
        </p:spPr>
        <p:txBody>
          <a:bodyPr>
            <a:noAutofit/>
          </a:bodyPr>
          <a:lstStyle>
            <a:lvl1pPr algn="ctr">
              <a:defRPr sz="3600"/>
            </a:lvl1pPr>
          </a:lstStyle>
          <a:p>
            <a:r>
              <a:rPr lang="en-US" dirty="0"/>
              <a:t>Click to add title</a:t>
            </a:r>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1954839" y="2511829"/>
            <a:ext cx="54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674FFBCF-911F-5818-60FE-B018CA677353}"/>
              </a:ext>
            </a:extLst>
          </p:cNvPr>
          <p:cNvSpPr>
            <a:spLocks noGrp="1"/>
          </p:cNvSpPr>
          <p:nvPr>
            <p:ph sz="quarter" idx="15" hasCustomPrompt="1"/>
          </p:nvPr>
        </p:nvSpPr>
        <p:spPr>
          <a:xfrm>
            <a:off x="530307" y="2745610"/>
            <a:ext cx="3389065" cy="3499611"/>
          </a:xfrm>
        </p:spPr>
        <p:txBody>
          <a:bodyPr>
            <a:normAutofit/>
          </a:bodyPr>
          <a:lstStyle>
            <a:lvl1pPr marL="0" indent="0" algn="ctr">
              <a:buNone/>
              <a:defRPr lang="en-US" sz="2000" kern="1200" spc="50" dirty="0">
                <a:solidFill>
                  <a:schemeClr val="tx1">
                    <a:alpha val="60000"/>
                  </a:schemeClr>
                </a:solidFill>
                <a:latin typeface="+mn-lt"/>
                <a:ea typeface="+mn-ea"/>
                <a:cs typeface="+mn-cs"/>
              </a:defRPr>
            </a:lvl1pPr>
            <a:lvl2pPr marL="360000" indent="0">
              <a:buNone/>
              <a:defRPr/>
            </a:lvl2pPr>
            <a:lvl3pPr marL="720000" indent="0">
              <a:buNone/>
              <a:defRPr/>
            </a:lvl3pPr>
            <a:lvl4pPr marL="1080000" indent="0">
              <a:buNone/>
              <a:defRPr/>
            </a:lvl4pPr>
            <a:lvl5pPr marL="1440000" indent="0">
              <a:buNone/>
              <a:defRPr/>
            </a:lvl5pPr>
          </a:lstStyle>
          <a:p>
            <a:pPr marL="0" indent="0" algn="ctr">
              <a:buNone/>
            </a:pPr>
            <a:r>
              <a:rPr lang="en-US" dirty="0"/>
              <a:t>Click to add text</a:t>
            </a:r>
          </a:p>
        </p:txBody>
      </p:sp>
      <p:sp>
        <p:nvSpPr>
          <p:cNvPr id="9" name="Picture Placeholder 8">
            <a:extLst>
              <a:ext uri="{FF2B5EF4-FFF2-40B4-BE49-F238E27FC236}">
                <a16:creationId xmlns:a16="http://schemas.microsoft.com/office/drawing/2014/main" id="{EF1A84F6-2D30-446A-9D91-44FBCB825679}"/>
              </a:ext>
            </a:extLst>
          </p:cNvPr>
          <p:cNvSpPr>
            <a:spLocks noGrp="1"/>
          </p:cNvSpPr>
          <p:nvPr>
            <p:ph type="pic" sz="quarter" idx="14" hasCustomPrompt="1"/>
          </p:nvPr>
        </p:nvSpPr>
        <p:spPr>
          <a:xfrm>
            <a:off x="4979988" y="430521"/>
            <a:ext cx="6681704" cy="6019264"/>
          </a:xfrm>
        </p:spPr>
        <p:txBody>
          <a:bodyPr/>
          <a:lstStyle>
            <a:lvl1pPr marL="0" indent="0" algn="ctr">
              <a:buNone/>
              <a:defRPr/>
            </a:lvl1pPr>
          </a:lstStyle>
          <a:p>
            <a:r>
              <a:rPr lang="en-US" dirty="0"/>
              <a:t>Click to add picture</a:t>
            </a:r>
          </a:p>
        </p:txBody>
      </p:sp>
    </p:spTree>
    <p:extLst>
      <p:ext uri="{BB962C8B-B14F-4D97-AF65-F5344CB8AC3E}">
        <p14:creationId xmlns:p14="http://schemas.microsoft.com/office/powerpoint/2010/main" val="1052376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Pictur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7C0FA93-7C0D-4CC0-BB42-DF569688ED8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alpha val="20000"/>
                </a:schemeClr>
              </a:solidFill>
            </a:endParaRPr>
          </a:p>
        </p:txBody>
      </p:sp>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462643" y="995760"/>
            <a:ext cx="5170860" cy="4869882"/>
          </a:xfrm>
        </p:spPr>
        <p:txBody>
          <a:bodyPr anchor="ctr">
            <a:noAutofit/>
          </a:bodyPr>
          <a:lstStyle>
            <a:lvl1pPr algn="ctr">
              <a:defRPr sz="4800"/>
            </a:lvl1pPr>
          </a:lstStyle>
          <a:p>
            <a:r>
              <a:rPr lang="en-US" dirty="0"/>
              <a:t>Click to add title</a:t>
            </a:r>
          </a:p>
        </p:txBody>
      </p:sp>
      <p:sp>
        <p:nvSpPr>
          <p:cNvPr id="24" name="Picture Placeholder 23">
            <a:extLst>
              <a:ext uri="{FF2B5EF4-FFF2-40B4-BE49-F238E27FC236}">
                <a16:creationId xmlns:a16="http://schemas.microsoft.com/office/drawing/2014/main" id="{C9D32952-2D0C-4A3E-9354-E014C717894E}"/>
              </a:ext>
            </a:extLst>
          </p:cNvPr>
          <p:cNvSpPr>
            <a:spLocks noGrp="1"/>
          </p:cNvSpPr>
          <p:nvPr>
            <p:ph type="pic" sz="quarter" idx="13" hasCustomPrompt="1"/>
          </p:nvPr>
        </p:nvSpPr>
        <p:spPr>
          <a:xfrm>
            <a:off x="6654800" y="430213"/>
            <a:ext cx="4995863" cy="5997574"/>
          </a:xfrm>
        </p:spPr>
        <p:txBody>
          <a:bodyPr>
            <a:normAutofit/>
          </a:bodyPr>
          <a:lstStyle>
            <a:lvl1pPr marL="0" indent="0" algn="ctr">
              <a:buNone/>
              <a:defRPr sz="1600"/>
            </a:lvl1pPr>
          </a:lstStyle>
          <a:p>
            <a:r>
              <a:rPr lang="en-US" dirty="0"/>
              <a:t>Click to add picture</a:t>
            </a:r>
          </a:p>
        </p:txBody>
      </p:sp>
      <p:grpSp>
        <p:nvGrpSpPr>
          <p:cNvPr id="6" name="Group 5">
            <a:extLst>
              <a:ext uri="{FF2B5EF4-FFF2-40B4-BE49-F238E27FC236}">
                <a16:creationId xmlns:a16="http://schemas.microsoft.com/office/drawing/2014/main" id="{36D3DA45-FD99-405B-8BF9-260DD97C0D4F}"/>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a:off x="1939998" y="5634038"/>
            <a:ext cx="2216150" cy="1177924"/>
            <a:chOff x="4987925" y="2840038"/>
            <a:chExt cx="2216150" cy="1177924"/>
          </a:xfrm>
        </p:grpSpPr>
        <p:sp>
          <p:nvSpPr>
            <p:cNvPr id="7" name="Rectangle 6">
              <a:extLst>
                <a:ext uri="{FF2B5EF4-FFF2-40B4-BE49-F238E27FC236}">
                  <a16:creationId xmlns:a16="http://schemas.microsoft.com/office/drawing/2014/main" id="{C5C2A03C-F372-4C6D-929D-FD97AD4396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E8FEDBB3-0BD6-41BC-BB57-9FEC2E96C0F3}"/>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9" name="Group 8">
                <a:extLst>
                  <a:ext uri="{FF2B5EF4-FFF2-40B4-BE49-F238E27FC236}">
                    <a16:creationId xmlns:a16="http://schemas.microsoft.com/office/drawing/2014/main" id="{7D12B81D-3F14-4DA1-BECA-669824832A04}"/>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14" name="Freeform 68">
                  <a:extLst>
                    <a:ext uri="{FF2B5EF4-FFF2-40B4-BE49-F238E27FC236}">
                      <a16:creationId xmlns:a16="http://schemas.microsoft.com/office/drawing/2014/main" id="{EA11E57D-88DD-4899-907A-2A5772002F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69">
                  <a:extLst>
                    <a:ext uri="{FF2B5EF4-FFF2-40B4-BE49-F238E27FC236}">
                      <a16:creationId xmlns:a16="http://schemas.microsoft.com/office/drawing/2014/main" id="{7A5AEE18-30A4-4777-975F-02D107A171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Line 70">
                  <a:extLst>
                    <a:ext uri="{FF2B5EF4-FFF2-40B4-BE49-F238E27FC236}">
                      <a16:creationId xmlns:a16="http://schemas.microsoft.com/office/drawing/2014/main" id="{39EA21FB-AE36-478E-9770-CB84281439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 name="Group 9">
                <a:extLst>
                  <a:ext uri="{FF2B5EF4-FFF2-40B4-BE49-F238E27FC236}">
                    <a16:creationId xmlns:a16="http://schemas.microsoft.com/office/drawing/2014/main" id="{BC45D5C4-2D3A-4F84-BED1-D9B75234B07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11" name="Freeform 68">
                  <a:extLst>
                    <a:ext uri="{FF2B5EF4-FFF2-40B4-BE49-F238E27FC236}">
                      <a16:creationId xmlns:a16="http://schemas.microsoft.com/office/drawing/2014/main" id="{259762E8-7432-4501-9FE5-92B04D37C7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69">
                  <a:extLst>
                    <a:ext uri="{FF2B5EF4-FFF2-40B4-BE49-F238E27FC236}">
                      <a16:creationId xmlns:a16="http://schemas.microsoft.com/office/drawing/2014/main" id="{FF91FD3E-0148-4B50-8906-7D9CD382A3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Line 70">
                  <a:extLst>
                    <a:ext uri="{FF2B5EF4-FFF2-40B4-BE49-F238E27FC236}">
                      <a16:creationId xmlns:a16="http://schemas.microsoft.com/office/drawing/2014/main" id="{506FA1AD-488A-4FD4-A79F-4343698EA7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17" name="Group 16">
            <a:extLst>
              <a:ext uri="{FF2B5EF4-FFF2-40B4-BE49-F238E27FC236}">
                <a16:creationId xmlns:a16="http://schemas.microsoft.com/office/drawing/2014/main" id="{FE79776F-EEB5-464D-19DD-92EC7B3B3296}"/>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rot="10800000">
            <a:off x="1939998" y="49440"/>
            <a:ext cx="2216150" cy="1177924"/>
            <a:chOff x="4987925" y="2840038"/>
            <a:chExt cx="2216150" cy="1177924"/>
          </a:xfrm>
        </p:grpSpPr>
        <p:sp>
          <p:nvSpPr>
            <p:cNvPr id="19" name="Rectangle 18">
              <a:extLst>
                <a:ext uri="{FF2B5EF4-FFF2-40B4-BE49-F238E27FC236}">
                  <a16:creationId xmlns:a16="http://schemas.microsoft.com/office/drawing/2014/main" id="{309A16CC-7006-C92A-F15C-618A3235AF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035D8D8D-001E-352F-FE03-CC3EE1D7CFC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22" name="Group 21">
                <a:extLst>
                  <a:ext uri="{FF2B5EF4-FFF2-40B4-BE49-F238E27FC236}">
                    <a16:creationId xmlns:a16="http://schemas.microsoft.com/office/drawing/2014/main" id="{51CE1C6F-D1A5-FD45-5120-8F87F05DCFD9}"/>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29" name="Freeform 68">
                  <a:extLst>
                    <a:ext uri="{FF2B5EF4-FFF2-40B4-BE49-F238E27FC236}">
                      <a16:creationId xmlns:a16="http://schemas.microsoft.com/office/drawing/2014/main" id="{FE946A41-95B9-A9F4-17ED-A011312446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69">
                  <a:extLst>
                    <a:ext uri="{FF2B5EF4-FFF2-40B4-BE49-F238E27FC236}">
                      <a16:creationId xmlns:a16="http://schemas.microsoft.com/office/drawing/2014/main" id="{FDFB515A-8805-F10C-2933-35BDDF1DD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Line 70">
                  <a:extLst>
                    <a:ext uri="{FF2B5EF4-FFF2-40B4-BE49-F238E27FC236}">
                      <a16:creationId xmlns:a16="http://schemas.microsoft.com/office/drawing/2014/main" id="{F63B17C2-189B-28FA-8876-976CC481C7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3" name="Group 22">
                <a:extLst>
                  <a:ext uri="{FF2B5EF4-FFF2-40B4-BE49-F238E27FC236}">
                    <a16:creationId xmlns:a16="http://schemas.microsoft.com/office/drawing/2014/main" id="{613E90FB-54AC-A2FC-9D01-C95ACC91FC87}"/>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25" name="Freeform 68">
                  <a:extLst>
                    <a:ext uri="{FF2B5EF4-FFF2-40B4-BE49-F238E27FC236}">
                      <a16:creationId xmlns:a16="http://schemas.microsoft.com/office/drawing/2014/main" id="{58A6A556-AB2C-1636-63D4-9E2806E367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69">
                  <a:extLst>
                    <a:ext uri="{FF2B5EF4-FFF2-40B4-BE49-F238E27FC236}">
                      <a16:creationId xmlns:a16="http://schemas.microsoft.com/office/drawing/2014/main" id="{A43047F1-413F-99DB-01CC-293FC1813A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Line 70">
                  <a:extLst>
                    <a:ext uri="{FF2B5EF4-FFF2-40B4-BE49-F238E27FC236}">
                      <a16:creationId xmlns:a16="http://schemas.microsoft.com/office/drawing/2014/main" id="{47C2B72F-C97F-770D-5F99-50DD97EB27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2472699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ub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7C0FA93-7C0D-4CC0-BB42-DF569688ED8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alpha val="20000"/>
                </a:schemeClr>
              </a:solidFill>
            </a:endParaRPr>
          </a:p>
        </p:txBody>
      </p:sp>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462643" y="995761"/>
            <a:ext cx="5160757" cy="2972990"/>
          </a:xfrm>
        </p:spPr>
        <p:txBody>
          <a:bodyPr>
            <a:noAutofit/>
          </a:bodyPr>
          <a:lstStyle>
            <a:lvl1pPr algn="ctr">
              <a:defRPr sz="4800"/>
            </a:lvl1pPr>
          </a:lstStyle>
          <a:p>
            <a:r>
              <a:rPr lang="en-US" dirty="0"/>
              <a:t>Click to add title</a:t>
            </a:r>
          </a:p>
        </p:txBody>
      </p:sp>
      <p:sp>
        <p:nvSpPr>
          <p:cNvPr id="20" name="Subtitle 7">
            <a:extLst>
              <a:ext uri="{FF2B5EF4-FFF2-40B4-BE49-F238E27FC236}">
                <a16:creationId xmlns:a16="http://schemas.microsoft.com/office/drawing/2014/main" id="{C2777538-58E6-494C-A27B-B70346B0F395}"/>
              </a:ext>
            </a:extLst>
          </p:cNvPr>
          <p:cNvSpPr>
            <a:spLocks noGrp="1"/>
          </p:cNvSpPr>
          <p:nvPr>
            <p:ph type="subTitle" idx="1" hasCustomPrompt="1"/>
          </p:nvPr>
        </p:nvSpPr>
        <p:spPr>
          <a:xfrm>
            <a:off x="462643" y="4081727"/>
            <a:ext cx="5160757" cy="1780513"/>
          </a:xfrm>
        </p:spPr>
        <p:txBody>
          <a:bodyPr anchor="t" anchorCtr="0">
            <a:noAutofit/>
          </a:bodyPr>
          <a:lstStyle>
            <a:lvl1pPr marL="0" indent="0" algn="ctr">
              <a:buNone/>
              <a:defRPr lang="en-US" sz="1800" kern="1200" cap="all" spc="300" dirty="0">
                <a:solidFill>
                  <a:schemeClr val="tx1">
                    <a:alpha val="60000"/>
                  </a:schemeClr>
                </a:solidFill>
                <a:latin typeface="+mn-lt"/>
                <a:ea typeface="+mn-ea"/>
                <a:cs typeface="+mn-cs"/>
              </a:defRPr>
            </a:lvl1pPr>
          </a:lstStyle>
          <a:p>
            <a:r>
              <a:rPr lang="en-US" dirty="0">
                <a:cs typeface="Calibri"/>
              </a:rPr>
              <a:t>Click to add subtitle</a:t>
            </a:r>
            <a:endParaRPr lang="en-US" dirty="0"/>
          </a:p>
        </p:txBody>
      </p:sp>
      <p:grpSp>
        <p:nvGrpSpPr>
          <p:cNvPr id="4" name="Group 3">
            <a:extLst>
              <a:ext uri="{FF2B5EF4-FFF2-40B4-BE49-F238E27FC236}">
                <a16:creationId xmlns:a16="http://schemas.microsoft.com/office/drawing/2014/main" id="{741D5DFE-8F3F-B784-41B0-31F1C534B8CF}"/>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a:off x="1939998" y="5634038"/>
            <a:ext cx="2216150" cy="1177924"/>
            <a:chOff x="4987925" y="2840038"/>
            <a:chExt cx="2216150" cy="1177924"/>
          </a:xfrm>
        </p:grpSpPr>
        <p:sp>
          <p:nvSpPr>
            <p:cNvPr id="5" name="Rectangle 4">
              <a:extLst>
                <a:ext uri="{FF2B5EF4-FFF2-40B4-BE49-F238E27FC236}">
                  <a16:creationId xmlns:a16="http://schemas.microsoft.com/office/drawing/2014/main" id="{C78FF8C9-13C5-56E2-15F0-726312FF5E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14867E99-B662-B6E9-E6E5-C3407AF41913}"/>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19" name="Group 18">
                <a:extLst>
                  <a:ext uri="{FF2B5EF4-FFF2-40B4-BE49-F238E27FC236}">
                    <a16:creationId xmlns:a16="http://schemas.microsoft.com/office/drawing/2014/main" id="{17278895-DA26-C127-87C0-697FD9488C98}"/>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27" name="Freeform 68">
                  <a:extLst>
                    <a:ext uri="{FF2B5EF4-FFF2-40B4-BE49-F238E27FC236}">
                      <a16:creationId xmlns:a16="http://schemas.microsoft.com/office/drawing/2014/main" id="{830A98F7-AE8F-57AF-4A98-D9FDD5E348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9">
                  <a:extLst>
                    <a:ext uri="{FF2B5EF4-FFF2-40B4-BE49-F238E27FC236}">
                      <a16:creationId xmlns:a16="http://schemas.microsoft.com/office/drawing/2014/main" id="{04E85AAB-DBFC-9EFB-0839-BD3BF907CB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Line 70">
                  <a:extLst>
                    <a:ext uri="{FF2B5EF4-FFF2-40B4-BE49-F238E27FC236}">
                      <a16:creationId xmlns:a16="http://schemas.microsoft.com/office/drawing/2014/main" id="{FB82D752-7675-919F-1F4E-A662D638CA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1" name="Group 20">
                <a:extLst>
                  <a:ext uri="{FF2B5EF4-FFF2-40B4-BE49-F238E27FC236}">
                    <a16:creationId xmlns:a16="http://schemas.microsoft.com/office/drawing/2014/main" id="{2315DAC7-8F1F-7516-6093-EF240456E26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22" name="Freeform 68">
                  <a:extLst>
                    <a:ext uri="{FF2B5EF4-FFF2-40B4-BE49-F238E27FC236}">
                      <a16:creationId xmlns:a16="http://schemas.microsoft.com/office/drawing/2014/main" id="{8784DA3A-66FB-8A56-0830-9C7BAE1BDF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69">
                  <a:extLst>
                    <a:ext uri="{FF2B5EF4-FFF2-40B4-BE49-F238E27FC236}">
                      <a16:creationId xmlns:a16="http://schemas.microsoft.com/office/drawing/2014/main" id="{17465245-FA5B-23A6-733F-92E4C7D22B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Line 70">
                  <a:extLst>
                    <a:ext uri="{FF2B5EF4-FFF2-40B4-BE49-F238E27FC236}">
                      <a16:creationId xmlns:a16="http://schemas.microsoft.com/office/drawing/2014/main" id="{E5934380-F9D4-5C01-360B-793C27BC6B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30" name="Group 29">
            <a:extLst>
              <a:ext uri="{FF2B5EF4-FFF2-40B4-BE49-F238E27FC236}">
                <a16:creationId xmlns:a16="http://schemas.microsoft.com/office/drawing/2014/main" id="{DCD2A0D6-CCC5-0E52-3DEA-FC7EDC9C493E}"/>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rot="10800000">
            <a:off x="1939998" y="49440"/>
            <a:ext cx="2216150" cy="1177924"/>
            <a:chOff x="4987925" y="2840038"/>
            <a:chExt cx="2216150" cy="1177924"/>
          </a:xfrm>
        </p:grpSpPr>
        <p:sp>
          <p:nvSpPr>
            <p:cNvPr id="31" name="Rectangle 30">
              <a:extLst>
                <a:ext uri="{FF2B5EF4-FFF2-40B4-BE49-F238E27FC236}">
                  <a16:creationId xmlns:a16="http://schemas.microsoft.com/office/drawing/2014/main" id="{5952F4BA-7236-1B1C-5216-B9BE515C7C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4555DC04-CCBE-6784-2184-F53E6BB5E1D4}"/>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33" name="Group 32">
                <a:extLst>
                  <a:ext uri="{FF2B5EF4-FFF2-40B4-BE49-F238E27FC236}">
                    <a16:creationId xmlns:a16="http://schemas.microsoft.com/office/drawing/2014/main" id="{0B9A340D-1663-7DA9-73AE-9B675EF5022F}"/>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38" name="Freeform 68">
                  <a:extLst>
                    <a:ext uri="{FF2B5EF4-FFF2-40B4-BE49-F238E27FC236}">
                      <a16:creationId xmlns:a16="http://schemas.microsoft.com/office/drawing/2014/main" id="{79252168-D1D9-C3CD-EFC8-41C970A058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69">
                  <a:extLst>
                    <a:ext uri="{FF2B5EF4-FFF2-40B4-BE49-F238E27FC236}">
                      <a16:creationId xmlns:a16="http://schemas.microsoft.com/office/drawing/2014/main" id="{BD3D9A06-E42E-5D13-8785-3C0D11DE16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0" name="Line 70">
                  <a:extLst>
                    <a:ext uri="{FF2B5EF4-FFF2-40B4-BE49-F238E27FC236}">
                      <a16:creationId xmlns:a16="http://schemas.microsoft.com/office/drawing/2014/main" id="{21834AF8-71F0-5841-4EC6-634FD9FE38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4" name="Group 33">
                <a:extLst>
                  <a:ext uri="{FF2B5EF4-FFF2-40B4-BE49-F238E27FC236}">
                    <a16:creationId xmlns:a16="http://schemas.microsoft.com/office/drawing/2014/main" id="{2D1C1DDF-35C6-613D-DA7C-81FC3E0E96A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35" name="Freeform 68">
                  <a:extLst>
                    <a:ext uri="{FF2B5EF4-FFF2-40B4-BE49-F238E27FC236}">
                      <a16:creationId xmlns:a16="http://schemas.microsoft.com/office/drawing/2014/main" id="{F63E067E-30E2-CF93-0F3E-7766C716D4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69">
                  <a:extLst>
                    <a:ext uri="{FF2B5EF4-FFF2-40B4-BE49-F238E27FC236}">
                      <a16:creationId xmlns:a16="http://schemas.microsoft.com/office/drawing/2014/main" id="{E1121437-B5EB-87F8-77CC-3B28244521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Line 70">
                  <a:extLst>
                    <a:ext uri="{FF2B5EF4-FFF2-40B4-BE49-F238E27FC236}">
                      <a16:creationId xmlns:a16="http://schemas.microsoft.com/office/drawing/2014/main" id="{0FC3E6C1-F30C-BEBC-7EBD-1D93DCD05B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24" name="Picture Placeholder 23">
            <a:extLst>
              <a:ext uri="{FF2B5EF4-FFF2-40B4-BE49-F238E27FC236}">
                <a16:creationId xmlns:a16="http://schemas.microsoft.com/office/drawing/2014/main" id="{C9D32952-2D0C-4A3E-9354-E014C717894E}"/>
              </a:ext>
            </a:extLst>
          </p:cNvPr>
          <p:cNvSpPr>
            <a:spLocks noGrp="1"/>
          </p:cNvSpPr>
          <p:nvPr>
            <p:ph type="pic" sz="quarter" idx="13" hasCustomPrompt="1"/>
          </p:nvPr>
        </p:nvSpPr>
        <p:spPr>
          <a:xfrm>
            <a:off x="6654800" y="430213"/>
            <a:ext cx="4995863" cy="5997574"/>
          </a:xfrm>
        </p:spPr>
        <p:txBody>
          <a:bodyPr>
            <a:normAutofit/>
          </a:bodyPr>
          <a:lstStyle>
            <a:lvl1pPr marL="0" indent="0" algn="ctr">
              <a:buNone/>
              <a:defRPr sz="1600"/>
            </a:lvl1pPr>
          </a:lstStyle>
          <a:p>
            <a:r>
              <a:rPr lang="en-US" dirty="0"/>
              <a:t>Click to add picture</a:t>
            </a:r>
          </a:p>
        </p:txBody>
      </p:sp>
    </p:spTree>
    <p:extLst>
      <p:ext uri="{BB962C8B-B14F-4D97-AF65-F5344CB8AC3E}">
        <p14:creationId xmlns:p14="http://schemas.microsoft.com/office/powerpoint/2010/main" val="2824389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7D905AD-2C09-A80F-FBF0-4F45A7A148CC}"/>
              </a:ext>
            </a:extLst>
          </p:cNvPr>
          <p:cNvSpPr>
            <a:spLocks noGrp="1"/>
          </p:cNvSpPr>
          <p:nvPr>
            <p:ph type="title" hasCustomPrompt="1"/>
          </p:nvPr>
        </p:nvSpPr>
        <p:spPr>
          <a:xfrm>
            <a:off x="568163" y="400049"/>
            <a:ext cx="8647721" cy="1185045"/>
          </a:xfrm>
        </p:spPr>
        <p:txBody>
          <a:bodyPr lIns="0">
            <a:normAutofit/>
          </a:bodyPr>
          <a:lstStyle>
            <a:lvl1pPr>
              <a:defRPr sz="3600"/>
            </a:lvl1pPr>
          </a:lstStyle>
          <a:p>
            <a:r>
              <a:rPr lang="en-US" dirty="0"/>
              <a:t>Click to add title</a:t>
            </a:r>
          </a:p>
        </p:txBody>
      </p:sp>
      <p:sp>
        <p:nvSpPr>
          <p:cNvPr id="10" name="Content Placeholder 2">
            <a:extLst>
              <a:ext uri="{FF2B5EF4-FFF2-40B4-BE49-F238E27FC236}">
                <a16:creationId xmlns:a16="http://schemas.microsoft.com/office/drawing/2014/main" id="{76F87AC4-493F-1EB8-D127-C21530FA824E}"/>
              </a:ext>
            </a:extLst>
          </p:cNvPr>
          <p:cNvSpPr>
            <a:spLocks noGrp="1"/>
          </p:cNvSpPr>
          <p:nvPr>
            <p:ph idx="10" hasCustomPrompt="1"/>
          </p:nvPr>
        </p:nvSpPr>
        <p:spPr>
          <a:xfrm>
            <a:off x="568163" y="1997132"/>
            <a:ext cx="8652793" cy="4232218"/>
          </a:xfrm>
        </p:spPr>
        <p:txBody>
          <a:bodyPr lIns="0">
            <a:normAutofit/>
          </a:bodyPr>
          <a:lstStyle>
            <a:lvl1pPr marL="285750" indent="-285750">
              <a:lnSpc>
                <a:spcPct val="130000"/>
              </a:lnSpc>
              <a:buFont typeface="Arial" panose="020B0604020202020204" pitchFamily="34" charset="0"/>
              <a:buChar char="•"/>
              <a:defRPr sz="1800"/>
            </a:lvl1pPr>
            <a:lvl2pPr marL="645750" indent="-285750">
              <a:lnSpc>
                <a:spcPct val="130000"/>
              </a:lnSpc>
              <a:buFont typeface="Arial" panose="020B0604020202020204" pitchFamily="34" charset="0"/>
              <a:buChar char="•"/>
              <a:defRPr sz="1800"/>
            </a:lvl2pPr>
            <a:lvl3pPr marL="1005750" indent="-285750">
              <a:lnSpc>
                <a:spcPct val="130000"/>
              </a:lnSpc>
              <a:buFont typeface="Arial" panose="020B0604020202020204" pitchFamily="34" charset="0"/>
              <a:buChar char="•"/>
              <a:defRPr sz="1800"/>
            </a:lvl3pPr>
            <a:lvl4pPr marL="1365750" indent="-285750">
              <a:lnSpc>
                <a:spcPct val="130000"/>
              </a:lnSpc>
              <a:buFont typeface="Arial" panose="020B0604020202020204" pitchFamily="34" charset="0"/>
              <a:buChar char="•"/>
              <a:defRPr sz="1800"/>
            </a:lvl4pPr>
            <a:lvl5pPr marL="1725750" indent="-285750">
              <a:lnSpc>
                <a:spcPct val="130000"/>
              </a:lnSpc>
              <a:buFont typeface="Arial" panose="020B0604020202020204" pitchFamily="34" charset="0"/>
              <a:buChar char="•"/>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a:extLst>
              <a:ext uri="{FF2B5EF4-FFF2-40B4-BE49-F238E27FC236}">
                <a16:creationId xmlns:a16="http://schemas.microsoft.com/office/drawing/2014/main" id="{CBBE6897-C551-2BCB-F552-C4B761D2C77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9757063" y="457964"/>
            <a:ext cx="2211229" cy="2707415"/>
            <a:chOff x="9728105" y="457964"/>
            <a:chExt cx="2211229" cy="2707415"/>
          </a:xfrm>
        </p:grpSpPr>
        <p:grpSp>
          <p:nvGrpSpPr>
            <p:cNvPr id="50" name="Group 49">
              <a:extLst>
                <a:ext uri="{FF2B5EF4-FFF2-40B4-BE49-F238E27FC236}">
                  <a16:creationId xmlns:a16="http://schemas.microsoft.com/office/drawing/2014/main" id="{C8215B7C-A98D-6F6C-9039-6F2AAEEFDDDA}"/>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184D4E7B-7775-1603-2C3F-5C265357728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6F97B093-B348-8A25-789A-743A43E90385}"/>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732DEA9-6233-9CDE-64C6-744FC6CD6E48}"/>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9274C521-E533-D3E5-CE64-E3A3AEC0FE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30">
                  <a:extLst>
                    <a:ext uri="{FF2B5EF4-FFF2-40B4-BE49-F238E27FC236}">
                      <a16:creationId xmlns:a16="http://schemas.microsoft.com/office/drawing/2014/main" id="{2C69CF99-91AA-9E24-24AE-5A89748B46E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A35D6C12-B227-D277-0499-FA2765DB20A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01FCD87F-4621-47F3-CC5C-A1A8F673324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 name="Freeform: Shape 58">
                  <a:extLst>
                    <a:ext uri="{FF2B5EF4-FFF2-40B4-BE49-F238E27FC236}">
                      <a16:creationId xmlns:a16="http://schemas.microsoft.com/office/drawing/2014/main" id="{CA7C3364-8305-C08F-4132-18DA2D39BFA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18093390-6F0E-5ED5-5DAF-40FF11548946}"/>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5400000">
              <a:off x="10400269" y="1917604"/>
              <a:ext cx="633413" cy="1862138"/>
              <a:chOff x="5959193" y="333389"/>
              <a:chExt cx="633413" cy="1862138"/>
            </a:xfrm>
          </p:grpSpPr>
          <p:grpSp>
            <p:nvGrpSpPr>
              <p:cNvPr id="52" name="Group 51">
                <a:extLst>
                  <a:ext uri="{FF2B5EF4-FFF2-40B4-BE49-F238E27FC236}">
                    <a16:creationId xmlns:a16="http://schemas.microsoft.com/office/drawing/2014/main" id="{CEAA9FA7-0165-F161-72DC-F2E001FCF3A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9F185D91-004D-5474-3DD0-9153A2AEA29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D995CD54-9374-D2B3-957D-6925B750A69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3" name="Line 70">
                <a:extLst>
                  <a:ext uri="{FF2B5EF4-FFF2-40B4-BE49-F238E27FC236}">
                    <a16:creationId xmlns:a16="http://schemas.microsoft.com/office/drawing/2014/main" id="{EDCD4830-6A47-A59E-6569-B352E6D6617F}"/>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cxnSp>
        <p:nvCxnSpPr>
          <p:cNvPr id="89" name="Straight Connector 88">
            <a:extLst>
              <a:ext uri="{FF2B5EF4-FFF2-40B4-BE49-F238E27FC236}">
                <a16:creationId xmlns:a16="http://schemas.microsoft.com/office/drawing/2014/main" id="{000E8D63-E827-790A-519A-B36BFBDEB4B5}"/>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68163"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33" name="Group 132">
            <a:extLst>
              <a:ext uri="{FF2B5EF4-FFF2-40B4-BE49-F238E27FC236}">
                <a16:creationId xmlns:a16="http://schemas.microsoft.com/office/drawing/2014/main" id="{A908D1ED-4589-9577-8D42-858F2E0054C9}"/>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flipV="1">
            <a:off x="9740417" y="3721100"/>
            <a:ext cx="2211229" cy="2707415"/>
            <a:chOff x="9728105" y="457964"/>
            <a:chExt cx="2211229" cy="2707415"/>
          </a:xfrm>
        </p:grpSpPr>
        <p:grpSp>
          <p:nvGrpSpPr>
            <p:cNvPr id="134" name="Group 133">
              <a:extLst>
                <a:ext uri="{FF2B5EF4-FFF2-40B4-BE49-F238E27FC236}">
                  <a16:creationId xmlns:a16="http://schemas.microsoft.com/office/drawing/2014/main" id="{2657C24A-988F-290D-0D82-858C3E574A3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40" name="Group 139">
                <a:extLst>
                  <a:ext uri="{FF2B5EF4-FFF2-40B4-BE49-F238E27FC236}">
                    <a16:creationId xmlns:a16="http://schemas.microsoft.com/office/drawing/2014/main" id="{3AB3F4C6-5635-3075-CCEA-4675932DD47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44" name="Straight Connector 143">
                  <a:extLst>
                    <a:ext uri="{FF2B5EF4-FFF2-40B4-BE49-F238E27FC236}">
                      <a16:creationId xmlns:a16="http://schemas.microsoft.com/office/drawing/2014/main" id="{02F5D12D-62A1-0F12-12B0-572BA5657EFA}"/>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47EADA3-585F-FC49-7481-AF5B4DA09397}"/>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46" name="Rectangle 30">
                  <a:extLst>
                    <a:ext uri="{FF2B5EF4-FFF2-40B4-BE49-F238E27FC236}">
                      <a16:creationId xmlns:a16="http://schemas.microsoft.com/office/drawing/2014/main" id="{DFB52899-BBD4-527C-5990-88BF84565D5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Rectangle 30">
                  <a:extLst>
                    <a:ext uri="{FF2B5EF4-FFF2-40B4-BE49-F238E27FC236}">
                      <a16:creationId xmlns:a16="http://schemas.microsoft.com/office/drawing/2014/main" id="{653A3527-A6E3-89A6-71ED-9A7D8EBA4C3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1" name="Group 140">
                <a:extLst>
                  <a:ext uri="{FF2B5EF4-FFF2-40B4-BE49-F238E27FC236}">
                    <a16:creationId xmlns:a16="http://schemas.microsoft.com/office/drawing/2014/main" id="{CD03B7A9-CD70-40B9-650E-43C78D4F16F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42" name="Freeform: Shape 141">
                  <a:extLst>
                    <a:ext uri="{FF2B5EF4-FFF2-40B4-BE49-F238E27FC236}">
                      <a16:creationId xmlns:a16="http://schemas.microsoft.com/office/drawing/2014/main" id="{451CBB11-40F3-F130-BA91-6311C58CB1B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43" name="Freeform: Shape 142">
                  <a:extLst>
                    <a:ext uri="{FF2B5EF4-FFF2-40B4-BE49-F238E27FC236}">
                      <a16:creationId xmlns:a16="http://schemas.microsoft.com/office/drawing/2014/main" id="{2CCB9535-280C-59F1-2408-AFAD8D1BE2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35" name="Group 134">
              <a:extLst>
                <a:ext uri="{FF2B5EF4-FFF2-40B4-BE49-F238E27FC236}">
                  <a16:creationId xmlns:a16="http://schemas.microsoft.com/office/drawing/2014/main" id="{44493786-0B0A-24D5-26A9-8E820E6AB8F3}"/>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5400000">
              <a:off x="10400269" y="1917604"/>
              <a:ext cx="633413" cy="1862138"/>
              <a:chOff x="5959193" y="333389"/>
              <a:chExt cx="633413" cy="1862138"/>
            </a:xfrm>
          </p:grpSpPr>
          <p:grpSp>
            <p:nvGrpSpPr>
              <p:cNvPr id="136" name="Group 135">
                <a:extLst>
                  <a:ext uri="{FF2B5EF4-FFF2-40B4-BE49-F238E27FC236}">
                    <a16:creationId xmlns:a16="http://schemas.microsoft.com/office/drawing/2014/main" id="{F66FA07F-4726-2875-B812-6BCC5ABCC25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38" name="Freeform 68">
                  <a:extLst>
                    <a:ext uri="{FF2B5EF4-FFF2-40B4-BE49-F238E27FC236}">
                      <a16:creationId xmlns:a16="http://schemas.microsoft.com/office/drawing/2014/main" id="{A3457F2F-D92C-2F19-7ECB-5110F6A2BB3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9" name="Freeform 69">
                  <a:extLst>
                    <a:ext uri="{FF2B5EF4-FFF2-40B4-BE49-F238E27FC236}">
                      <a16:creationId xmlns:a16="http://schemas.microsoft.com/office/drawing/2014/main" id="{6ABA0333-6EC3-6BEF-E476-C0072364AA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37" name="Line 70">
                <a:extLst>
                  <a:ext uri="{FF2B5EF4-FFF2-40B4-BE49-F238E27FC236}">
                    <a16:creationId xmlns:a16="http://schemas.microsoft.com/office/drawing/2014/main" id="{D9E689F1-3CC0-2CE6-27B1-34AA1949B9CB}"/>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6" name="Date Placeholder 3">
            <a:extLst>
              <a:ext uri="{FF2B5EF4-FFF2-40B4-BE49-F238E27FC236}">
                <a16:creationId xmlns:a16="http://schemas.microsoft.com/office/drawing/2014/main" id="{6811096D-7051-CD8E-3C9B-63077216B6FE}"/>
              </a:ext>
            </a:extLst>
          </p:cNvPr>
          <p:cNvSpPr>
            <a:spLocks noGrp="1"/>
          </p:cNvSpPr>
          <p:nvPr>
            <p:ph type="dt" sz="half" idx="2"/>
          </p:nvPr>
        </p:nvSpPr>
        <p:spPr>
          <a:xfrm>
            <a:off x="56816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endParaRPr lang="en-US" dirty="0"/>
          </a:p>
        </p:txBody>
      </p:sp>
      <p:sp>
        <p:nvSpPr>
          <p:cNvPr id="7" name="Footer Placeholder 6">
            <a:extLst>
              <a:ext uri="{FF2B5EF4-FFF2-40B4-BE49-F238E27FC236}">
                <a16:creationId xmlns:a16="http://schemas.microsoft.com/office/drawing/2014/main" id="{83375748-D6D7-A497-C19F-581BC09345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Property of IIRL</a:t>
            </a:r>
            <a:endParaRPr lang="en-US" dirty="0"/>
          </a:p>
        </p:txBody>
      </p:sp>
      <p:sp>
        <p:nvSpPr>
          <p:cNvPr id="8" name="Slide Number Placeholder 5">
            <a:extLst>
              <a:ext uri="{FF2B5EF4-FFF2-40B4-BE49-F238E27FC236}">
                <a16:creationId xmlns:a16="http://schemas.microsoft.com/office/drawing/2014/main" id="{31AC1AD6-D101-6CA6-45FC-DC48C0F32DC9}"/>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078445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2968408" y="1187450"/>
            <a:ext cx="6255903" cy="2996901"/>
          </a:xfrm>
        </p:spPr>
        <p:txBody>
          <a:bodyPr>
            <a:noAutofit/>
          </a:bodyPr>
          <a:lstStyle>
            <a:lvl1pPr algn="ctr">
              <a:defRPr sz="4800"/>
            </a:lvl1pPr>
          </a:lstStyle>
          <a:p>
            <a:r>
              <a:rPr lang="en-US" dirty="0"/>
              <a:t>Click to add title</a:t>
            </a:r>
          </a:p>
        </p:txBody>
      </p:sp>
      <p:sp>
        <p:nvSpPr>
          <p:cNvPr id="9" name="Content Placeholder 8">
            <a:extLst>
              <a:ext uri="{FF2B5EF4-FFF2-40B4-BE49-F238E27FC236}">
                <a16:creationId xmlns:a16="http://schemas.microsoft.com/office/drawing/2014/main" id="{1C6B76DB-2767-87C4-10EE-4BBBF2841129}"/>
              </a:ext>
            </a:extLst>
          </p:cNvPr>
          <p:cNvSpPr>
            <a:spLocks noGrp="1"/>
          </p:cNvSpPr>
          <p:nvPr>
            <p:ph sz="quarter" idx="10" hasCustomPrompt="1"/>
          </p:nvPr>
        </p:nvSpPr>
        <p:spPr>
          <a:xfrm>
            <a:off x="2286000" y="4557712"/>
            <a:ext cx="7659688" cy="1639275"/>
          </a:xfrm>
        </p:spPr>
        <p:txBody>
          <a:bodyPr/>
          <a:lstStyle>
            <a:lvl1pPr marL="0" indent="0" algn="ctr" defTabSz="914400" rtl="0" eaLnBrk="1" latinLnBrk="0" hangingPunct="1">
              <a:lnSpc>
                <a:spcPct val="130000"/>
              </a:lnSpc>
              <a:spcBef>
                <a:spcPts val="1000"/>
              </a:spcBef>
              <a:buClr>
                <a:schemeClr val="accent3"/>
              </a:buClr>
              <a:buFont typeface="Arial" panose="020B0604020202020204" pitchFamily="34" charset="0"/>
              <a:buNone/>
              <a:defRPr lang="en-US" sz="1800" kern="1200" cap="all" spc="300" dirty="0" smtClean="0">
                <a:solidFill>
                  <a:schemeClr val="tx1">
                    <a:alpha val="60000"/>
                  </a:schemeClr>
                </a:solidFill>
                <a:latin typeface="+mn-lt"/>
                <a:ea typeface="+mn-ea"/>
                <a:cs typeface="+mn-cs"/>
              </a:defRPr>
            </a:lvl1pPr>
            <a:lvl2pPr marL="360000" indent="0" algn="ctr">
              <a:buFont typeface="Arial" panose="020B0604020202020204" pitchFamily="34" charset="0"/>
              <a:buNone/>
              <a:defRPr/>
            </a:lvl2pPr>
          </a:lstStyle>
          <a:p>
            <a:pPr lvl="0"/>
            <a:r>
              <a:rPr lang="en-US" dirty="0"/>
              <a:t>Click to add text</a:t>
            </a:r>
          </a:p>
          <a:p>
            <a:pPr lvl="1"/>
            <a:endParaRPr lang="en-US" dirty="0"/>
          </a:p>
        </p:txBody>
      </p:sp>
      <p:grpSp>
        <p:nvGrpSpPr>
          <p:cNvPr id="3" name="Group 2">
            <a:extLst>
              <a:ext uri="{FF2B5EF4-FFF2-40B4-BE49-F238E27FC236}">
                <a16:creationId xmlns:a16="http://schemas.microsoft.com/office/drawing/2014/main" id="{99F4A9DA-0E0F-BB15-37FE-7C47230AF41A}"/>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flipH="1">
            <a:off x="8153659" y="716800"/>
            <a:ext cx="3838575" cy="5583025"/>
            <a:chOff x="199766" y="716800"/>
            <a:chExt cx="3838575" cy="5583025"/>
          </a:xfrm>
        </p:grpSpPr>
        <p:grpSp>
          <p:nvGrpSpPr>
            <p:cNvPr id="4" name="Group 3">
              <a:extLst>
                <a:ext uri="{FF2B5EF4-FFF2-40B4-BE49-F238E27FC236}">
                  <a16:creationId xmlns:a16="http://schemas.microsoft.com/office/drawing/2014/main" id="{A6D7EE9A-A325-1078-BB60-9FC75CAEB6E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38" name="Freeform 64">
                <a:extLst>
                  <a:ext uri="{FF2B5EF4-FFF2-40B4-BE49-F238E27FC236}">
                    <a16:creationId xmlns:a16="http://schemas.microsoft.com/office/drawing/2014/main" id="{E3B36E34-9750-EC15-036F-4B675C295AB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1">
                <a:extLst>
                  <a:ext uri="{FF2B5EF4-FFF2-40B4-BE49-F238E27FC236}">
                    <a16:creationId xmlns:a16="http://schemas.microsoft.com/office/drawing/2014/main" id="{06586384-27A4-246C-E62A-33558F884F5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0" name="Freeform 61">
                <a:extLst>
                  <a:ext uri="{FF2B5EF4-FFF2-40B4-BE49-F238E27FC236}">
                    <a16:creationId xmlns:a16="http://schemas.microsoft.com/office/drawing/2014/main" id="{5AA0A056-987B-0766-D8E8-C8D89A7EC7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1" name="Freeform 78">
                <a:extLst>
                  <a:ext uri="{FF2B5EF4-FFF2-40B4-BE49-F238E27FC236}">
                    <a16:creationId xmlns:a16="http://schemas.microsoft.com/office/drawing/2014/main" id="{B8359D64-1AAE-C3D6-1AEB-701A902686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2" name="Freeform 84">
                <a:extLst>
                  <a:ext uri="{FF2B5EF4-FFF2-40B4-BE49-F238E27FC236}">
                    <a16:creationId xmlns:a16="http://schemas.microsoft.com/office/drawing/2014/main" id="{40C577F2-9B8C-9987-0FDA-0B46E995AE8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3" name="Freeform 87">
                <a:extLst>
                  <a:ext uri="{FF2B5EF4-FFF2-40B4-BE49-F238E27FC236}">
                    <a16:creationId xmlns:a16="http://schemas.microsoft.com/office/drawing/2014/main" id="{E4A8A441-14F2-1181-7C03-9AF4D75DE0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4" name="Freeform 60">
                <a:extLst>
                  <a:ext uri="{FF2B5EF4-FFF2-40B4-BE49-F238E27FC236}">
                    <a16:creationId xmlns:a16="http://schemas.microsoft.com/office/drawing/2014/main" id="{3A0F5B06-DAD1-414A-4045-AC177880096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5" name="Freeform 59">
                <a:extLst>
                  <a:ext uri="{FF2B5EF4-FFF2-40B4-BE49-F238E27FC236}">
                    <a16:creationId xmlns:a16="http://schemas.microsoft.com/office/drawing/2014/main" id="{6EAB1EB7-4688-82CC-051F-DB66DE38B8B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6" name="Freeform 62">
                <a:extLst>
                  <a:ext uri="{FF2B5EF4-FFF2-40B4-BE49-F238E27FC236}">
                    <a16:creationId xmlns:a16="http://schemas.microsoft.com/office/drawing/2014/main" id="{A9AB2401-8BD6-D082-7D34-198A6545D12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7" name="Freeform 65">
                <a:extLst>
                  <a:ext uri="{FF2B5EF4-FFF2-40B4-BE49-F238E27FC236}">
                    <a16:creationId xmlns:a16="http://schemas.microsoft.com/office/drawing/2014/main" id="{3A90FDBC-4B7A-EDE5-0D04-338D0D44656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8" name="Freeform 79">
                <a:extLst>
                  <a:ext uri="{FF2B5EF4-FFF2-40B4-BE49-F238E27FC236}">
                    <a16:creationId xmlns:a16="http://schemas.microsoft.com/office/drawing/2014/main" id="{A8D3C6B9-6FD6-25DA-E318-38517D1729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9" name="Freeform 82">
                <a:extLst>
                  <a:ext uri="{FF2B5EF4-FFF2-40B4-BE49-F238E27FC236}">
                    <a16:creationId xmlns:a16="http://schemas.microsoft.com/office/drawing/2014/main" id="{7B45605F-50DD-B936-79D0-4D5D3DCCF60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0" name="Freeform 85">
                <a:extLst>
                  <a:ext uri="{FF2B5EF4-FFF2-40B4-BE49-F238E27FC236}">
                    <a16:creationId xmlns:a16="http://schemas.microsoft.com/office/drawing/2014/main" id="{AA2CCC3A-D444-734A-6925-5778565003F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1" name="Freeform 88">
                <a:extLst>
                  <a:ext uri="{FF2B5EF4-FFF2-40B4-BE49-F238E27FC236}">
                    <a16:creationId xmlns:a16="http://schemas.microsoft.com/office/drawing/2014/main" id="{A2BD9A0D-1346-B3F5-7383-79EB805ABD5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52" name="Group 51">
                <a:extLst>
                  <a:ext uri="{FF2B5EF4-FFF2-40B4-BE49-F238E27FC236}">
                    <a16:creationId xmlns:a16="http://schemas.microsoft.com/office/drawing/2014/main" id="{16EB22E5-C3DE-A015-B732-9C99977BB77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53" name="Line 63">
                  <a:extLst>
                    <a:ext uri="{FF2B5EF4-FFF2-40B4-BE49-F238E27FC236}">
                      <a16:creationId xmlns:a16="http://schemas.microsoft.com/office/drawing/2014/main" id="{93CF15FE-A466-3FBE-1E87-307BF004FC3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4" name="Line 66">
                  <a:extLst>
                    <a:ext uri="{FF2B5EF4-FFF2-40B4-BE49-F238E27FC236}">
                      <a16:creationId xmlns:a16="http://schemas.microsoft.com/office/drawing/2014/main" id="{3C84471E-53D8-C7CA-359C-EA3D084335B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5" name="Line 67">
                  <a:extLst>
                    <a:ext uri="{FF2B5EF4-FFF2-40B4-BE49-F238E27FC236}">
                      <a16:creationId xmlns:a16="http://schemas.microsoft.com/office/drawing/2014/main" id="{BC3DC9EB-7ADF-8A40-A0B1-806A49FDD16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6" name="Line 80">
                  <a:extLst>
                    <a:ext uri="{FF2B5EF4-FFF2-40B4-BE49-F238E27FC236}">
                      <a16:creationId xmlns:a16="http://schemas.microsoft.com/office/drawing/2014/main" id="{A9814A17-E78A-F4E9-E11C-91D474D977B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7" name="Line 83">
                  <a:extLst>
                    <a:ext uri="{FF2B5EF4-FFF2-40B4-BE49-F238E27FC236}">
                      <a16:creationId xmlns:a16="http://schemas.microsoft.com/office/drawing/2014/main" id="{317CBEE3-C973-721D-F6E1-B01AB38460A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8" name="Line 86">
                  <a:extLst>
                    <a:ext uri="{FF2B5EF4-FFF2-40B4-BE49-F238E27FC236}">
                      <a16:creationId xmlns:a16="http://schemas.microsoft.com/office/drawing/2014/main" id="{B94FEC87-B417-D6A3-C64B-28FBFF77E6B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9" name="Line 89">
                  <a:extLst>
                    <a:ext uri="{FF2B5EF4-FFF2-40B4-BE49-F238E27FC236}">
                      <a16:creationId xmlns:a16="http://schemas.microsoft.com/office/drawing/2014/main" id="{E06EF271-57E5-EEF4-D040-2024C9C5E22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 name="Group 4">
              <a:extLst>
                <a:ext uri="{FF2B5EF4-FFF2-40B4-BE49-F238E27FC236}">
                  <a16:creationId xmlns:a16="http://schemas.microsoft.com/office/drawing/2014/main" id="{8B6F3B2D-71C3-22D2-3FE7-AEB56473B07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30" name="Group 29">
                <a:extLst>
                  <a:ext uri="{FF2B5EF4-FFF2-40B4-BE49-F238E27FC236}">
                    <a16:creationId xmlns:a16="http://schemas.microsoft.com/office/drawing/2014/main" id="{97575CCE-8AB7-7F62-6647-54A79E708F6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34" name="Straight Connector 33">
                  <a:extLst>
                    <a:ext uri="{FF2B5EF4-FFF2-40B4-BE49-F238E27FC236}">
                      <a16:creationId xmlns:a16="http://schemas.microsoft.com/office/drawing/2014/main" id="{B17ABC5D-B6B9-F1AF-A5E6-4E86BF397359}"/>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D90BB42-FD51-C2C9-345D-87DED4AC79F8}"/>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6" name="Rectangle 30">
                  <a:extLst>
                    <a:ext uri="{FF2B5EF4-FFF2-40B4-BE49-F238E27FC236}">
                      <a16:creationId xmlns:a16="http://schemas.microsoft.com/office/drawing/2014/main" id="{385D3C2A-6509-6882-27B6-96C8742214B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0">
                  <a:extLst>
                    <a:ext uri="{FF2B5EF4-FFF2-40B4-BE49-F238E27FC236}">
                      <a16:creationId xmlns:a16="http://schemas.microsoft.com/office/drawing/2014/main" id="{4BF0830E-092E-8582-FD37-25EBB95D93E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380A303-EA12-90C6-733E-C85628E6E95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32" name="Freeform: Shape 31">
                  <a:extLst>
                    <a:ext uri="{FF2B5EF4-FFF2-40B4-BE49-F238E27FC236}">
                      <a16:creationId xmlns:a16="http://schemas.microsoft.com/office/drawing/2014/main" id="{641257D7-35B4-17E4-164F-621D979A03D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3" name="Freeform: Shape 32">
                  <a:extLst>
                    <a:ext uri="{FF2B5EF4-FFF2-40B4-BE49-F238E27FC236}">
                      <a16:creationId xmlns:a16="http://schemas.microsoft.com/office/drawing/2014/main" id="{6F3910AB-8CA8-F456-4738-9F48854BD0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7" name="Group 16">
              <a:extLst>
                <a:ext uri="{FF2B5EF4-FFF2-40B4-BE49-F238E27FC236}">
                  <a16:creationId xmlns:a16="http://schemas.microsoft.com/office/drawing/2014/main" id="{B586CB42-F5B6-83EC-94BC-143860A116A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19" name="Group 18">
                <a:extLst>
                  <a:ext uri="{FF2B5EF4-FFF2-40B4-BE49-F238E27FC236}">
                    <a16:creationId xmlns:a16="http://schemas.microsoft.com/office/drawing/2014/main" id="{635060AB-ED2F-208F-81B5-BEB45F802FA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27" name="Freeform 68">
                  <a:extLst>
                    <a:ext uri="{FF2B5EF4-FFF2-40B4-BE49-F238E27FC236}">
                      <a16:creationId xmlns:a16="http://schemas.microsoft.com/office/drawing/2014/main" id="{6E687AEB-A199-BAD0-2E9A-3ACBFE2841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9">
                  <a:extLst>
                    <a:ext uri="{FF2B5EF4-FFF2-40B4-BE49-F238E27FC236}">
                      <a16:creationId xmlns:a16="http://schemas.microsoft.com/office/drawing/2014/main" id="{DAFE85D5-581E-A320-6774-95E0233C56C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Line 70">
                  <a:extLst>
                    <a:ext uri="{FF2B5EF4-FFF2-40B4-BE49-F238E27FC236}">
                      <a16:creationId xmlns:a16="http://schemas.microsoft.com/office/drawing/2014/main" id="{7270347A-DB8B-CFEA-D5B1-DBC3659BBEA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1" name="Group 20">
                <a:extLst>
                  <a:ext uri="{FF2B5EF4-FFF2-40B4-BE49-F238E27FC236}">
                    <a16:creationId xmlns:a16="http://schemas.microsoft.com/office/drawing/2014/main" id="{21965131-3F3E-E213-B710-81D71722A97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22" name="Freeform 68">
                  <a:extLst>
                    <a:ext uri="{FF2B5EF4-FFF2-40B4-BE49-F238E27FC236}">
                      <a16:creationId xmlns:a16="http://schemas.microsoft.com/office/drawing/2014/main" id="{A3D07104-0A30-F679-34AF-C21FD6FACE8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69">
                  <a:extLst>
                    <a:ext uri="{FF2B5EF4-FFF2-40B4-BE49-F238E27FC236}">
                      <a16:creationId xmlns:a16="http://schemas.microsoft.com/office/drawing/2014/main" id="{B13E5798-2DCB-9131-C54F-6F0D08D86F5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Line 70">
                  <a:extLst>
                    <a:ext uri="{FF2B5EF4-FFF2-40B4-BE49-F238E27FC236}">
                      <a16:creationId xmlns:a16="http://schemas.microsoft.com/office/drawing/2014/main" id="{2F125324-9871-5BDF-13D3-6E4113AFD05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60" name="Group 59">
            <a:extLst>
              <a:ext uri="{FF2B5EF4-FFF2-40B4-BE49-F238E27FC236}">
                <a16:creationId xmlns:a16="http://schemas.microsoft.com/office/drawing/2014/main" id="{BE0CCD1F-2B54-D361-E053-5FF87DD59BCE}"/>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a:off x="192855" y="716800"/>
            <a:ext cx="3838575" cy="5583025"/>
            <a:chOff x="199766" y="716800"/>
            <a:chExt cx="3838575" cy="5583025"/>
          </a:xfrm>
        </p:grpSpPr>
        <p:grpSp>
          <p:nvGrpSpPr>
            <p:cNvPr id="61" name="Group 60">
              <a:extLst>
                <a:ext uri="{FF2B5EF4-FFF2-40B4-BE49-F238E27FC236}">
                  <a16:creationId xmlns:a16="http://schemas.microsoft.com/office/drawing/2014/main" id="{B3F3EEBC-EBC4-0038-38A9-A494FED7A6E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80" name="Freeform 64">
                <a:extLst>
                  <a:ext uri="{FF2B5EF4-FFF2-40B4-BE49-F238E27FC236}">
                    <a16:creationId xmlns:a16="http://schemas.microsoft.com/office/drawing/2014/main" id="{581DA3CF-C0A0-8E1A-B2CA-B465ACA6C8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1" name="Freeform 81">
                <a:extLst>
                  <a:ext uri="{FF2B5EF4-FFF2-40B4-BE49-F238E27FC236}">
                    <a16:creationId xmlns:a16="http://schemas.microsoft.com/office/drawing/2014/main" id="{DB32943F-D66E-F068-1ECE-FF375616F2A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2" name="Freeform 61">
                <a:extLst>
                  <a:ext uri="{FF2B5EF4-FFF2-40B4-BE49-F238E27FC236}">
                    <a16:creationId xmlns:a16="http://schemas.microsoft.com/office/drawing/2014/main" id="{3B13BE8F-A9CD-C462-43E9-D182FCF05E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3" name="Freeform 78">
                <a:extLst>
                  <a:ext uri="{FF2B5EF4-FFF2-40B4-BE49-F238E27FC236}">
                    <a16:creationId xmlns:a16="http://schemas.microsoft.com/office/drawing/2014/main" id="{F75852E9-400B-CA0A-4A1A-0B754AE008F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4" name="Freeform 84">
                <a:extLst>
                  <a:ext uri="{FF2B5EF4-FFF2-40B4-BE49-F238E27FC236}">
                    <a16:creationId xmlns:a16="http://schemas.microsoft.com/office/drawing/2014/main" id="{1D8ECB49-B6E6-DA8C-61EE-CB6BB20FF4A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5" name="Freeform 87">
                <a:extLst>
                  <a:ext uri="{FF2B5EF4-FFF2-40B4-BE49-F238E27FC236}">
                    <a16:creationId xmlns:a16="http://schemas.microsoft.com/office/drawing/2014/main" id="{53A3DB70-240A-ADEB-E7B2-84B3837F44D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6" name="Freeform 60">
                <a:extLst>
                  <a:ext uri="{FF2B5EF4-FFF2-40B4-BE49-F238E27FC236}">
                    <a16:creationId xmlns:a16="http://schemas.microsoft.com/office/drawing/2014/main" id="{9B713D37-E240-145B-9C3E-F8D262CF7B9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59">
                <a:extLst>
                  <a:ext uri="{FF2B5EF4-FFF2-40B4-BE49-F238E27FC236}">
                    <a16:creationId xmlns:a16="http://schemas.microsoft.com/office/drawing/2014/main" id="{17B81BF5-2C3A-46BE-E721-022FD3C1F46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Freeform 62">
                <a:extLst>
                  <a:ext uri="{FF2B5EF4-FFF2-40B4-BE49-F238E27FC236}">
                    <a16:creationId xmlns:a16="http://schemas.microsoft.com/office/drawing/2014/main" id="{2885C111-E5DD-8443-FE17-0569B46EC84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9" name="Freeform 65">
                <a:extLst>
                  <a:ext uri="{FF2B5EF4-FFF2-40B4-BE49-F238E27FC236}">
                    <a16:creationId xmlns:a16="http://schemas.microsoft.com/office/drawing/2014/main" id="{029DD684-1B88-2889-DA3A-5870D676148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0" name="Freeform 79">
                <a:extLst>
                  <a:ext uri="{FF2B5EF4-FFF2-40B4-BE49-F238E27FC236}">
                    <a16:creationId xmlns:a16="http://schemas.microsoft.com/office/drawing/2014/main" id="{3C566D20-0174-75CC-D855-AB274699D83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1" name="Freeform 82">
                <a:extLst>
                  <a:ext uri="{FF2B5EF4-FFF2-40B4-BE49-F238E27FC236}">
                    <a16:creationId xmlns:a16="http://schemas.microsoft.com/office/drawing/2014/main" id="{36A8E32A-151B-A3D3-49DE-6008D6C45F3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2" name="Freeform 85">
                <a:extLst>
                  <a:ext uri="{FF2B5EF4-FFF2-40B4-BE49-F238E27FC236}">
                    <a16:creationId xmlns:a16="http://schemas.microsoft.com/office/drawing/2014/main" id="{76E7A491-283C-6A17-EB8C-B02383E9A2C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3" name="Freeform 88">
                <a:extLst>
                  <a:ext uri="{FF2B5EF4-FFF2-40B4-BE49-F238E27FC236}">
                    <a16:creationId xmlns:a16="http://schemas.microsoft.com/office/drawing/2014/main" id="{E91E0A05-94DE-D7F7-3A60-DEA330713B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94" name="Group 93">
                <a:extLst>
                  <a:ext uri="{FF2B5EF4-FFF2-40B4-BE49-F238E27FC236}">
                    <a16:creationId xmlns:a16="http://schemas.microsoft.com/office/drawing/2014/main" id="{FF3DE174-682A-6361-8639-CDA2D81AA07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95" name="Line 63">
                  <a:extLst>
                    <a:ext uri="{FF2B5EF4-FFF2-40B4-BE49-F238E27FC236}">
                      <a16:creationId xmlns:a16="http://schemas.microsoft.com/office/drawing/2014/main" id="{2234DE9F-CB30-6186-5B72-493836DF141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6" name="Line 66">
                  <a:extLst>
                    <a:ext uri="{FF2B5EF4-FFF2-40B4-BE49-F238E27FC236}">
                      <a16:creationId xmlns:a16="http://schemas.microsoft.com/office/drawing/2014/main" id="{DAF283E5-22FA-93DD-FB58-AA9A0424C9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7" name="Line 67">
                  <a:extLst>
                    <a:ext uri="{FF2B5EF4-FFF2-40B4-BE49-F238E27FC236}">
                      <a16:creationId xmlns:a16="http://schemas.microsoft.com/office/drawing/2014/main" id="{CE496269-4163-B3BB-A9E1-56F00C65A09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8" name="Line 80">
                  <a:extLst>
                    <a:ext uri="{FF2B5EF4-FFF2-40B4-BE49-F238E27FC236}">
                      <a16:creationId xmlns:a16="http://schemas.microsoft.com/office/drawing/2014/main" id="{90179A3F-210B-6566-A4A2-F50DAB4E89D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9" name="Line 83">
                  <a:extLst>
                    <a:ext uri="{FF2B5EF4-FFF2-40B4-BE49-F238E27FC236}">
                      <a16:creationId xmlns:a16="http://schemas.microsoft.com/office/drawing/2014/main" id="{772AEF66-4E36-6C46-BEE9-2E18CDC2AE9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0" name="Line 86">
                  <a:extLst>
                    <a:ext uri="{FF2B5EF4-FFF2-40B4-BE49-F238E27FC236}">
                      <a16:creationId xmlns:a16="http://schemas.microsoft.com/office/drawing/2014/main" id="{258703F6-E13A-5C69-B4D3-DE791D24F11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1" name="Line 89">
                  <a:extLst>
                    <a:ext uri="{FF2B5EF4-FFF2-40B4-BE49-F238E27FC236}">
                      <a16:creationId xmlns:a16="http://schemas.microsoft.com/office/drawing/2014/main" id="{EEC221A3-F3A0-F165-B37C-BF65A34237A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62" name="Group 61">
              <a:extLst>
                <a:ext uri="{FF2B5EF4-FFF2-40B4-BE49-F238E27FC236}">
                  <a16:creationId xmlns:a16="http://schemas.microsoft.com/office/drawing/2014/main" id="{E1BE042E-E49B-4A5F-357E-8DB2C56DDBD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72" name="Group 71">
                <a:extLst>
                  <a:ext uri="{FF2B5EF4-FFF2-40B4-BE49-F238E27FC236}">
                    <a16:creationId xmlns:a16="http://schemas.microsoft.com/office/drawing/2014/main" id="{C166BC29-F4E6-A651-BD21-70A8B85B4D3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76" name="Straight Connector 75">
                  <a:extLst>
                    <a:ext uri="{FF2B5EF4-FFF2-40B4-BE49-F238E27FC236}">
                      <a16:creationId xmlns:a16="http://schemas.microsoft.com/office/drawing/2014/main" id="{6002A7A7-B4BB-9C4C-3948-E72F7F44D1F2}"/>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F73A36C-4216-A151-D845-77BCCDC9E71D}"/>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78" name="Rectangle 30">
                  <a:extLst>
                    <a:ext uri="{FF2B5EF4-FFF2-40B4-BE49-F238E27FC236}">
                      <a16:creationId xmlns:a16="http://schemas.microsoft.com/office/drawing/2014/main" id="{5BBF4110-E046-056F-4D58-88966101088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30">
                  <a:extLst>
                    <a:ext uri="{FF2B5EF4-FFF2-40B4-BE49-F238E27FC236}">
                      <a16:creationId xmlns:a16="http://schemas.microsoft.com/office/drawing/2014/main" id="{809EE42A-5648-154F-432A-D9F3570862D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72">
                <a:extLst>
                  <a:ext uri="{FF2B5EF4-FFF2-40B4-BE49-F238E27FC236}">
                    <a16:creationId xmlns:a16="http://schemas.microsoft.com/office/drawing/2014/main" id="{A783DC31-F0EF-CF42-ED90-75B1ABD16C4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74" name="Freeform: Shape 73">
                  <a:extLst>
                    <a:ext uri="{FF2B5EF4-FFF2-40B4-BE49-F238E27FC236}">
                      <a16:creationId xmlns:a16="http://schemas.microsoft.com/office/drawing/2014/main" id="{798C938D-4846-6187-1846-8DF73B4DD1D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75" name="Freeform: Shape 74">
                  <a:extLst>
                    <a:ext uri="{FF2B5EF4-FFF2-40B4-BE49-F238E27FC236}">
                      <a16:creationId xmlns:a16="http://schemas.microsoft.com/office/drawing/2014/main" id="{E52F3A13-6583-B19D-8326-EDCA4E9994D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63" name="Group 62">
              <a:extLst>
                <a:ext uri="{FF2B5EF4-FFF2-40B4-BE49-F238E27FC236}">
                  <a16:creationId xmlns:a16="http://schemas.microsoft.com/office/drawing/2014/main" id="{0AC02D64-2157-DCA3-9D5E-57703AAB781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64" name="Group 63">
                <a:extLst>
                  <a:ext uri="{FF2B5EF4-FFF2-40B4-BE49-F238E27FC236}">
                    <a16:creationId xmlns:a16="http://schemas.microsoft.com/office/drawing/2014/main" id="{7EDD009B-AFCE-7C90-EDC0-4823F23EA1A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69" name="Freeform 68">
                  <a:extLst>
                    <a:ext uri="{FF2B5EF4-FFF2-40B4-BE49-F238E27FC236}">
                      <a16:creationId xmlns:a16="http://schemas.microsoft.com/office/drawing/2014/main" id="{8DCD1D20-6F7B-2005-233C-448F7276964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9">
                  <a:extLst>
                    <a:ext uri="{FF2B5EF4-FFF2-40B4-BE49-F238E27FC236}">
                      <a16:creationId xmlns:a16="http://schemas.microsoft.com/office/drawing/2014/main" id="{C701A3C9-3B53-4238-2638-1B8BA0EC5F5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Line 70">
                  <a:extLst>
                    <a:ext uri="{FF2B5EF4-FFF2-40B4-BE49-F238E27FC236}">
                      <a16:creationId xmlns:a16="http://schemas.microsoft.com/office/drawing/2014/main" id="{36AC7693-785F-3C83-9A64-E6039FA0E04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5" name="Group 64">
                <a:extLst>
                  <a:ext uri="{FF2B5EF4-FFF2-40B4-BE49-F238E27FC236}">
                    <a16:creationId xmlns:a16="http://schemas.microsoft.com/office/drawing/2014/main" id="{CF359D63-C81D-206A-44F3-F1273C0708F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66" name="Freeform 68">
                  <a:extLst>
                    <a:ext uri="{FF2B5EF4-FFF2-40B4-BE49-F238E27FC236}">
                      <a16:creationId xmlns:a16="http://schemas.microsoft.com/office/drawing/2014/main" id="{220AC73E-818C-B36C-CBD0-B0B58029810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69">
                  <a:extLst>
                    <a:ext uri="{FF2B5EF4-FFF2-40B4-BE49-F238E27FC236}">
                      <a16:creationId xmlns:a16="http://schemas.microsoft.com/office/drawing/2014/main" id="{E5255418-4DCC-DA3A-8A94-1E4253DD4C9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Line 70">
                  <a:extLst>
                    <a:ext uri="{FF2B5EF4-FFF2-40B4-BE49-F238E27FC236}">
                      <a16:creationId xmlns:a16="http://schemas.microsoft.com/office/drawing/2014/main" id="{81D8F951-4C97-BFA4-4434-DCEC72D59EA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cxnSp>
        <p:nvCxnSpPr>
          <p:cNvPr id="107" name="Straight Connector 106">
            <a:extLst>
              <a:ext uri="{FF2B5EF4-FFF2-40B4-BE49-F238E27FC236}">
                <a16:creationId xmlns:a16="http://schemas.microsoft.com/office/drawing/2014/main" id="{3784D93E-84DF-A671-0102-F4445B9DB2A7}"/>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826000" y="4377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0303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hasCustomPrompt="1"/>
          </p:nvPr>
        </p:nvSpPr>
        <p:spPr>
          <a:xfrm>
            <a:off x="3890507" y="395289"/>
            <a:ext cx="7733329" cy="1189806"/>
          </a:xfrm>
        </p:spPr>
        <p:txBody>
          <a:bodyPr lIns="0">
            <a:noAutofit/>
          </a:bodyPr>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hasCustomPrompt="1"/>
          </p:nvPr>
        </p:nvSpPr>
        <p:spPr>
          <a:xfrm>
            <a:off x="3890507" y="1997132"/>
            <a:ext cx="2765356" cy="4465579"/>
          </a:xfrm>
        </p:spPr>
        <p:txBody>
          <a:bodyPr lIns="0">
            <a:normAutofit/>
          </a:bodyPr>
          <a:lstStyle>
            <a:lvl1pPr>
              <a:defRPr sz="1800"/>
            </a:lvl1pPr>
            <a:lvl2pPr>
              <a:defRPr sz="1800"/>
            </a:lvl2pPr>
            <a:lvl3pPr>
              <a:defRPr sz="1800"/>
            </a:lvl3pPr>
            <a:lvl4pPr>
              <a:defRPr sz="1800"/>
            </a:lvl4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p:txBody>
      </p:sp>
      <p:sp>
        <p:nvSpPr>
          <p:cNvPr id="8" name="Content Placeholder 3">
            <a:extLst>
              <a:ext uri="{FF2B5EF4-FFF2-40B4-BE49-F238E27FC236}">
                <a16:creationId xmlns:a16="http://schemas.microsoft.com/office/drawing/2014/main" id="{C8C1FBAB-005F-F0AD-1BEA-D659045F89F3}"/>
              </a:ext>
            </a:extLst>
          </p:cNvPr>
          <p:cNvSpPr>
            <a:spLocks noGrp="1"/>
          </p:cNvSpPr>
          <p:nvPr>
            <p:ph sz="half" idx="13" hasCustomPrompt="1"/>
          </p:nvPr>
        </p:nvSpPr>
        <p:spPr>
          <a:xfrm>
            <a:off x="6815634" y="1997132"/>
            <a:ext cx="4808202" cy="4232218"/>
          </a:xfrm>
        </p:spPr>
        <p:txBody>
          <a:bodyPr lIns="91440">
            <a:normAutofit/>
          </a:bodyPr>
          <a:lstStyle>
            <a:lvl1pPr marL="0" indent="0">
              <a:lnSpc>
                <a:spcPct val="130000"/>
              </a:lnSpc>
              <a:spcBef>
                <a:spcPts val="1000"/>
              </a:spcBef>
              <a:buNone/>
              <a:defRPr sz="1800"/>
            </a:lvl1pPr>
            <a:lvl2pPr marL="283464" indent="-283464">
              <a:lnSpc>
                <a:spcPct val="130000"/>
              </a:lnSpc>
              <a:spcBef>
                <a:spcPts val="1000"/>
              </a:spcBef>
              <a:defRPr sz="1800"/>
            </a:lvl2pPr>
            <a:lvl3pPr marL="566928" indent="-283464">
              <a:lnSpc>
                <a:spcPct val="130000"/>
              </a:lnSpc>
              <a:spcBef>
                <a:spcPts val="1000"/>
              </a:spcBef>
              <a:defRPr sz="1800"/>
            </a:lvl3pPr>
            <a:lvl4pPr marL="850392" indent="-283464">
              <a:lnSpc>
                <a:spcPct val="130000"/>
              </a:lnSpc>
              <a:spcBef>
                <a:spcPts val="1000"/>
              </a:spcBef>
              <a:defRPr sz="1800"/>
            </a:lvl4pPr>
            <a:lvl5pPr marL="1371600" indent="-283464">
              <a:lnSpc>
                <a:spcPct val="130000"/>
              </a:lnSpc>
              <a:spcBef>
                <a:spcPts val="1000"/>
              </a:spcBef>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40CF0BDF-4C70-3A21-D896-DAC13562A295}"/>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3890509"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A735428F-DCEA-E8DB-1A53-7A9E8B6BD17C}"/>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2700000">
            <a:off x="883418" y="-158956"/>
            <a:ext cx="2457450" cy="3838575"/>
            <a:chOff x="587376" y="280988"/>
            <a:chExt cx="2457450" cy="3838575"/>
          </a:xfrm>
        </p:grpSpPr>
        <p:sp>
          <p:nvSpPr>
            <p:cNvPr id="76" name="Freeform 64">
              <a:extLst>
                <a:ext uri="{FF2B5EF4-FFF2-40B4-BE49-F238E27FC236}">
                  <a16:creationId xmlns:a16="http://schemas.microsoft.com/office/drawing/2014/main" id="{B08950FF-1512-B7DF-BED3-12DAB240CE0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81">
              <a:extLst>
                <a:ext uri="{FF2B5EF4-FFF2-40B4-BE49-F238E27FC236}">
                  <a16:creationId xmlns:a16="http://schemas.microsoft.com/office/drawing/2014/main" id="{FED46019-50FE-56DC-07AE-3140B62D99D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8" name="Freeform 61">
              <a:extLst>
                <a:ext uri="{FF2B5EF4-FFF2-40B4-BE49-F238E27FC236}">
                  <a16:creationId xmlns:a16="http://schemas.microsoft.com/office/drawing/2014/main" id="{F8344F6F-7BFF-A0C1-6A5C-7C26859CEFD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9" name="Freeform 78">
              <a:extLst>
                <a:ext uri="{FF2B5EF4-FFF2-40B4-BE49-F238E27FC236}">
                  <a16:creationId xmlns:a16="http://schemas.microsoft.com/office/drawing/2014/main" id="{B351AD35-F328-430C-AC8C-9C2FCC751BC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0" name="Freeform 84">
              <a:extLst>
                <a:ext uri="{FF2B5EF4-FFF2-40B4-BE49-F238E27FC236}">
                  <a16:creationId xmlns:a16="http://schemas.microsoft.com/office/drawing/2014/main" id="{26C9E2DF-5528-DC17-0E3E-5CAB023139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1" name="Freeform 87">
              <a:extLst>
                <a:ext uri="{FF2B5EF4-FFF2-40B4-BE49-F238E27FC236}">
                  <a16:creationId xmlns:a16="http://schemas.microsoft.com/office/drawing/2014/main" id="{C6D0E3D9-FDBB-F24B-58B3-5D64BA3AD94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2" name="Freeform 60">
              <a:extLst>
                <a:ext uri="{FF2B5EF4-FFF2-40B4-BE49-F238E27FC236}">
                  <a16:creationId xmlns:a16="http://schemas.microsoft.com/office/drawing/2014/main" id="{7CEB91EF-B50A-86E9-6E90-5306CC452CC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3" name="Freeform 59">
              <a:extLst>
                <a:ext uri="{FF2B5EF4-FFF2-40B4-BE49-F238E27FC236}">
                  <a16:creationId xmlns:a16="http://schemas.microsoft.com/office/drawing/2014/main" id="{9F658E30-2295-292A-732D-35D6A2A3ABF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4" name="Freeform 62">
              <a:extLst>
                <a:ext uri="{FF2B5EF4-FFF2-40B4-BE49-F238E27FC236}">
                  <a16:creationId xmlns:a16="http://schemas.microsoft.com/office/drawing/2014/main" id="{46653527-5E94-B1BE-2530-38683A6E589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5" name="Freeform 65">
              <a:extLst>
                <a:ext uri="{FF2B5EF4-FFF2-40B4-BE49-F238E27FC236}">
                  <a16:creationId xmlns:a16="http://schemas.microsoft.com/office/drawing/2014/main" id="{746ECD9D-C4C1-ABBF-B385-62CE7091711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6" name="Freeform 79">
              <a:extLst>
                <a:ext uri="{FF2B5EF4-FFF2-40B4-BE49-F238E27FC236}">
                  <a16:creationId xmlns:a16="http://schemas.microsoft.com/office/drawing/2014/main" id="{F12FD0B4-D775-8778-B4AB-28128812511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82">
              <a:extLst>
                <a:ext uri="{FF2B5EF4-FFF2-40B4-BE49-F238E27FC236}">
                  <a16:creationId xmlns:a16="http://schemas.microsoft.com/office/drawing/2014/main" id="{9060E759-708B-81DA-7D61-A5E4FD15AF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Freeform 85">
              <a:extLst>
                <a:ext uri="{FF2B5EF4-FFF2-40B4-BE49-F238E27FC236}">
                  <a16:creationId xmlns:a16="http://schemas.microsoft.com/office/drawing/2014/main" id="{C1BC18FF-D435-8372-8D36-F0A2E2FF127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9" name="Freeform 88">
              <a:extLst>
                <a:ext uri="{FF2B5EF4-FFF2-40B4-BE49-F238E27FC236}">
                  <a16:creationId xmlns:a16="http://schemas.microsoft.com/office/drawing/2014/main" id="{D7BE903D-C298-1952-7991-8E31C2AF26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90" name="Group 89">
              <a:extLst>
                <a:ext uri="{FF2B5EF4-FFF2-40B4-BE49-F238E27FC236}">
                  <a16:creationId xmlns:a16="http://schemas.microsoft.com/office/drawing/2014/main" id="{B607DCA6-6024-D362-9330-8AFFBBB8A73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91" name="Line 63">
                <a:extLst>
                  <a:ext uri="{FF2B5EF4-FFF2-40B4-BE49-F238E27FC236}">
                    <a16:creationId xmlns:a16="http://schemas.microsoft.com/office/drawing/2014/main" id="{3B80B578-9153-AA37-CCF4-1C530CE74F3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2" name="Line 66">
                <a:extLst>
                  <a:ext uri="{FF2B5EF4-FFF2-40B4-BE49-F238E27FC236}">
                    <a16:creationId xmlns:a16="http://schemas.microsoft.com/office/drawing/2014/main" id="{70FF2BF6-5E2B-13B9-B292-51297D0F078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3" name="Line 67">
                <a:extLst>
                  <a:ext uri="{FF2B5EF4-FFF2-40B4-BE49-F238E27FC236}">
                    <a16:creationId xmlns:a16="http://schemas.microsoft.com/office/drawing/2014/main" id="{10EEC0DE-2FA0-2991-F09B-FDB7F90BCF9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4" name="Line 80">
                <a:extLst>
                  <a:ext uri="{FF2B5EF4-FFF2-40B4-BE49-F238E27FC236}">
                    <a16:creationId xmlns:a16="http://schemas.microsoft.com/office/drawing/2014/main" id="{FD5727E7-2D7B-1745-2AFE-EE92B123D05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5" name="Line 83">
                <a:extLst>
                  <a:ext uri="{FF2B5EF4-FFF2-40B4-BE49-F238E27FC236}">
                    <a16:creationId xmlns:a16="http://schemas.microsoft.com/office/drawing/2014/main" id="{7E599577-4F0E-E46B-8F38-5DE84B9EB3E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6" name="Line 86">
                <a:extLst>
                  <a:ext uri="{FF2B5EF4-FFF2-40B4-BE49-F238E27FC236}">
                    <a16:creationId xmlns:a16="http://schemas.microsoft.com/office/drawing/2014/main" id="{EBC3501F-ACA9-9716-54B2-308F761A355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7" name="Line 89">
                <a:extLst>
                  <a:ext uri="{FF2B5EF4-FFF2-40B4-BE49-F238E27FC236}">
                    <a16:creationId xmlns:a16="http://schemas.microsoft.com/office/drawing/2014/main" id="{8F837063-D92B-EA3A-1299-475B6632C00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8" name="Group 97">
            <a:extLst>
              <a:ext uri="{FF2B5EF4-FFF2-40B4-BE49-F238E27FC236}">
                <a16:creationId xmlns:a16="http://schemas.microsoft.com/office/drawing/2014/main" id="{D1A340BC-A6D3-539D-CB1E-965CF9C5DE93}"/>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18900000" flipV="1">
            <a:off x="917093" y="3213810"/>
            <a:ext cx="2457450" cy="3838575"/>
            <a:chOff x="587376" y="280988"/>
            <a:chExt cx="2457450" cy="3838575"/>
          </a:xfrm>
        </p:grpSpPr>
        <p:sp>
          <p:nvSpPr>
            <p:cNvPr id="99" name="Freeform 64">
              <a:extLst>
                <a:ext uri="{FF2B5EF4-FFF2-40B4-BE49-F238E27FC236}">
                  <a16:creationId xmlns:a16="http://schemas.microsoft.com/office/drawing/2014/main" id="{7AC7CD44-8A4B-F8A7-C900-0DD35E0EB8B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0" name="Freeform 81">
              <a:extLst>
                <a:ext uri="{FF2B5EF4-FFF2-40B4-BE49-F238E27FC236}">
                  <a16:creationId xmlns:a16="http://schemas.microsoft.com/office/drawing/2014/main" id="{11D7F6C7-DB52-EF70-52AC-898829F0ABF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1" name="Freeform 61">
              <a:extLst>
                <a:ext uri="{FF2B5EF4-FFF2-40B4-BE49-F238E27FC236}">
                  <a16:creationId xmlns:a16="http://schemas.microsoft.com/office/drawing/2014/main" id="{198FB818-8D72-83A8-92A1-DBF9598518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2" name="Freeform 78">
              <a:extLst>
                <a:ext uri="{FF2B5EF4-FFF2-40B4-BE49-F238E27FC236}">
                  <a16:creationId xmlns:a16="http://schemas.microsoft.com/office/drawing/2014/main" id="{3D0C3C81-7CE0-2D78-D02F-F9DCF05011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3" name="Freeform 84">
              <a:extLst>
                <a:ext uri="{FF2B5EF4-FFF2-40B4-BE49-F238E27FC236}">
                  <a16:creationId xmlns:a16="http://schemas.microsoft.com/office/drawing/2014/main" id="{0C7ED120-F30B-14AB-5B2F-B022C866898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4" name="Freeform 87">
              <a:extLst>
                <a:ext uri="{FF2B5EF4-FFF2-40B4-BE49-F238E27FC236}">
                  <a16:creationId xmlns:a16="http://schemas.microsoft.com/office/drawing/2014/main" id="{60788874-2352-19A7-D664-0106854D90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5" name="Freeform 60">
              <a:extLst>
                <a:ext uri="{FF2B5EF4-FFF2-40B4-BE49-F238E27FC236}">
                  <a16:creationId xmlns:a16="http://schemas.microsoft.com/office/drawing/2014/main" id="{88B03378-17C4-9F0A-14DE-B0D14C3A58F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6" name="Freeform 59">
              <a:extLst>
                <a:ext uri="{FF2B5EF4-FFF2-40B4-BE49-F238E27FC236}">
                  <a16:creationId xmlns:a16="http://schemas.microsoft.com/office/drawing/2014/main" id="{AF0D137B-1827-9F4C-03BB-6D7F26FF517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7" name="Freeform 62">
              <a:extLst>
                <a:ext uri="{FF2B5EF4-FFF2-40B4-BE49-F238E27FC236}">
                  <a16:creationId xmlns:a16="http://schemas.microsoft.com/office/drawing/2014/main" id="{F0D58801-920F-64E9-DD6A-9E41DB9CE16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8" name="Freeform 65">
              <a:extLst>
                <a:ext uri="{FF2B5EF4-FFF2-40B4-BE49-F238E27FC236}">
                  <a16:creationId xmlns:a16="http://schemas.microsoft.com/office/drawing/2014/main" id="{1196BF7F-0B7D-24CC-1BF8-28DE94B2821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9" name="Freeform 79">
              <a:extLst>
                <a:ext uri="{FF2B5EF4-FFF2-40B4-BE49-F238E27FC236}">
                  <a16:creationId xmlns:a16="http://schemas.microsoft.com/office/drawing/2014/main" id="{0055D8F4-D194-4E40-FA91-94F7A1AEC81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0" name="Freeform 82">
              <a:extLst>
                <a:ext uri="{FF2B5EF4-FFF2-40B4-BE49-F238E27FC236}">
                  <a16:creationId xmlns:a16="http://schemas.microsoft.com/office/drawing/2014/main" id="{CBF5427B-8B0F-8276-A243-4B27DA41C38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1" name="Freeform 85">
              <a:extLst>
                <a:ext uri="{FF2B5EF4-FFF2-40B4-BE49-F238E27FC236}">
                  <a16:creationId xmlns:a16="http://schemas.microsoft.com/office/drawing/2014/main" id="{200EE055-2A12-AA92-46E4-2FA8D7BA3C2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2" name="Freeform 88">
              <a:extLst>
                <a:ext uri="{FF2B5EF4-FFF2-40B4-BE49-F238E27FC236}">
                  <a16:creationId xmlns:a16="http://schemas.microsoft.com/office/drawing/2014/main" id="{3C38B1EC-E4D2-BF06-976B-C14979A121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13" name="Group 112">
              <a:extLst>
                <a:ext uri="{FF2B5EF4-FFF2-40B4-BE49-F238E27FC236}">
                  <a16:creationId xmlns:a16="http://schemas.microsoft.com/office/drawing/2014/main" id="{5BCF6A29-31B0-2441-356B-86247D86DC1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14" name="Line 63">
                <a:extLst>
                  <a:ext uri="{FF2B5EF4-FFF2-40B4-BE49-F238E27FC236}">
                    <a16:creationId xmlns:a16="http://schemas.microsoft.com/office/drawing/2014/main" id="{6EB6905C-ACF6-9AF1-664F-5C0FED8A667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 name="Line 66">
                <a:extLst>
                  <a:ext uri="{FF2B5EF4-FFF2-40B4-BE49-F238E27FC236}">
                    <a16:creationId xmlns:a16="http://schemas.microsoft.com/office/drawing/2014/main" id="{0E262CE0-BAF1-8146-35BB-AC059F72929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 name="Line 67">
                <a:extLst>
                  <a:ext uri="{FF2B5EF4-FFF2-40B4-BE49-F238E27FC236}">
                    <a16:creationId xmlns:a16="http://schemas.microsoft.com/office/drawing/2014/main" id="{191EBC3F-760E-86C1-8B21-A117912C6C2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 name="Line 80">
                <a:extLst>
                  <a:ext uri="{FF2B5EF4-FFF2-40B4-BE49-F238E27FC236}">
                    <a16:creationId xmlns:a16="http://schemas.microsoft.com/office/drawing/2014/main" id="{53EAD6B4-1599-2782-D593-2D6148973A1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 name="Line 83">
                <a:extLst>
                  <a:ext uri="{FF2B5EF4-FFF2-40B4-BE49-F238E27FC236}">
                    <a16:creationId xmlns:a16="http://schemas.microsoft.com/office/drawing/2014/main" id="{809484DC-53A9-6DF0-B3E7-61C4BBC6D22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 name="Line 86">
                <a:extLst>
                  <a:ext uri="{FF2B5EF4-FFF2-40B4-BE49-F238E27FC236}">
                    <a16:creationId xmlns:a16="http://schemas.microsoft.com/office/drawing/2014/main" id="{631B2D90-841F-130E-48D8-D77FD39A80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 name="Line 89">
                <a:extLst>
                  <a:ext uri="{FF2B5EF4-FFF2-40B4-BE49-F238E27FC236}">
                    <a16:creationId xmlns:a16="http://schemas.microsoft.com/office/drawing/2014/main" id="{54CE9CB3-DC61-CF9B-41AF-A855A9A7FE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5" name="Date Placeholder 3">
            <a:extLst>
              <a:ext uri="{FF2B5EF4-FFF2-40B4-BE49-F238E27FC236}">
                <a16:creationId xmlns:a16="http://schemas.microsoft.com/office/drawing/2014/main" id="{51B2F52A-503B-3D02-DD9B-CD13E1192ED9}"/>
              </a:ext>
            </a:extLst>
          </p:cNvPr>
          <p:cNvSpPr>
            <a:spLocks noGrp="1"/>
          </p:cNvSpPr>
          <p:nvPr>
            <p:ph type="dt" sz="half" idx="2"/>
          </p:nvPr>
        </p:nvSpPr>
        <p:spPr>
          <a:xfrm>
            <a:off x="56816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endParaRPr lang="en-US" dirty="0"/>
          </a:p>
        </p:txBody>
      </p:sp>
      <p:sp>
        <p:nvSpPr>
          <p:cNvPr id="6" name="Footer Placeholder 6">
            <a:extLst>
              <a:ext uri="{FF2B5EF4-FFF2-40B4-BE49-F238E27FC236}">
                <a16:creationId xmlns:a16="http://schemas.microsoft.com/office/drawing/2014/main" id="{EA1EAF5E-FFB3-BD50-2D80-15B1A519FC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Property of IIRL</a:t>
            </a:r>
            <a:endParaRPr lang="en-US" dirty="0"/>
          </a:p>
        </p:txBody>
      </p:sp>
      <p:sp>
        <p:nvSpPr>
          <p:cNvPr id="7" name="Slide Number Placeholder 5">
            <a:extLst>
              <a:ext uri="{FF2B5EF4-FFF2-40B4-BE49-F238E27FC236}">
                <a16:creationId xmlns:a16="http://schemas.microsoft.com/office/drawing/2014/main" id="{686D9679-CDB7-1A17-8236-8B08D90E83F3}"/>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910611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984522" y="298564"/>
            <a:ext cx="4650901" cy="6260873"/>
          </a:xfrm>
        </p:spPr>
        <p:txBody>
          <a:bodyPr anchor="ctr">
            <a:noAutofit/>
          </a:bodyPr>
          <a:lstStyle>
            <a:lvl1pPr algn="ctr">
              <a:defRPr sz="6000"/>
            </a:lvl1pPr>
          </a:lstStyle>
          <a:p>
            <a:r>
              <a:rPr lang="en-US" dirty="0"/>
              <a:t>Click to add title</a:t>
            </a:r>
          </a:p>
        </p:txBody>
      </p:sp>
      <p:grpSp>
        <p:nvGrpSpPr>
          <p:cNvPr id="6" name="Group 5">
            <a:extLst>
              <a:ext uri="{FF2B5EF4-FFF2-40B4-BE49-F238E27FC236}">
                <a16:creationId xmlns:a16="http://schemas.microsoft.com/office/drawing/2014/main" id="{F44A4473-D4D4-4E24-B542-C5D63C28DA75}"/>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a:off x="6153976" y="457964"/>
            <a:ext cx="6009066" cy="5914582"/>
            <a:chOff x="6153976" y="457964"/>
            <a:chExt cx="6009066" cy="5914582"/>
          </a:xfrm>
        </p:grpSpPr>
        <p:grpSp>
          <p:nvGrpSpPr>
            <p:cNvPr id="7" name="Group 6">
              <a:extLst>
                <a:ext uri="{FF2B5EF4-FFF2-40B4-BE49-F238E27FC236}">
                  <a16:creationId xmlns:a16="http://schemas.microsoft.com/office/drawing/2014/main" id="{14CA4A32-A016-460F-8B99-22A5D265B4B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id="{84DB1BC2-B158-4DA5-9164-843E6B566CE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69">
                <a:extLst>
                  <a:ext uri="{FF2B5EF4-FFF2-40B4-BE49-F238E27FC236}">
                    <a16:creationId xmlns:a16="http://schemas.microsoft.com/office/drawing/2014/main" id="{751FDE2E-D749-401E-B3BA-66B2F523182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Line 70">
                <a:extLst>
                  <a:ext uri="{FF2B5EF4-FFF2-40B4-BE49-F238E27FC236}">
                    <a16:creationId xmlns:a16="http://schemas.microsoft.com/office/drawing/2014/main" id="{49546377-E2EE-4854-AA84-5575789BAFD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 name="Group 7">
              <a:extLst>
                <a:ext uri="{FF2B5EF4-FFF2-40B4-BE49-F238E27FC236}">
                  <a16:creationId xmlns:a16="http://schemas.microsoft.com/office/drawing/2014/main" id="{04FCC465-42B8-456F-951F-8C51A42F97E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id="{3D7F8A9A-8A53-4FD3-855C-C49B035CE8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49" name="Group 48">
                <a:extLst>
                  <a:ext uri="{FF2B5EF4-FFF2-40B4-BE49-F238E27FC236}">
                    <a16:creationId xmlns:a16="http://schemas.microsoft.com/office/drawing/2014/main" id="{AC347F99-AC7C-4DB2-8AAF-9E2A7AE629C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id="{89B06C37-E219-479D-B324-0DC7D05651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81">
                  <a:extLst>
                    <a:ext uri="{FF2B5EF4-FFF2-40B4-BE49-F238E27FC236}">
                      <a16:creationId xmlns:a16="http://schemas.microsoft.com/office/drawing/2014/main" id="{29A1D878-CEA2-41DC-8638-A8523167266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61">
                  <a:extLst>
                    <a:ext uri="{FF2B5EF4-FFF2-40B4-BE49-F238E27FC236}">
                      <a16:creationId xmlns:a16="http://schemas.microsoft.com/office/drawing/2014/main" id="{99394209-57ED-4126-A8DC-0862D1FA11E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78">
                  <a:extLst>
                    <a:ext uri="{FF2B5EF4-FFF2-40B4-BE49-F238E27FC236}">
                      <a16:creationId xmlns:a16="http://schemas.microsoft.com/office/drawing/2014/main" id="{A48B0004-4618-4D71-88D1-A2FEE4F0AD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84">
                  <a:extLst>
                    <a:ext uri="{FF2B5EF4-FFF2-40B4-BE49-F238E27FC236}">
                      <a16:creationId xmlns:a16="http://schemas.microsoft.com/office/drawing/2014/main" id="{4D1C172B-2446-428A-A518-FE1B5FCE0D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7">
                  <a:extLst>
                    <a:ext uri="{FF2B5EF4-FFF2-40B4-BE49-F238E27FC236}">
                      <a16:creationId xmlns:a16="http://schemas.microsoft.com/office/drawing/2014/main" id="{E359C795-FCC1-401F-B0B6-F722AE632AA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0">
                  <a:extLst>
                    <a:ext uri="{FF2B5EF4-FFF2-40B4-BE49-F238E27FC236}">
                      <a16:creationId xmlns:a16="http://schemas.microsoft.com/office/drawing/2014/main" id="{8260D102-71BB-497E-A5CF-743FB59874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59">
                  <a:extLst>
                    <a:ext uri="{FF2B5EF4-FFF2-40B4-BE49-F238E27FC236}">
                      <a16:creationId xmlns:a16="http://schemas.microsoft.com/office/drawing/2014/main" id="{811E3D98-A5FB-4BDE-A07D-A03EB898C67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62">
                  <a:extLst>
                    <a:ext uri="{FF2B5EF4-FFF2-40B4-BE49-F238E27FC236}">
                      <a16:creationId xmlns:a16="http://schemas.microsoft.com/office/drawing/2014/main" id="{9E48CE7F-B4EF-4629-8706-6838C171EF0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65">
                  <a:extLst>
                    <a:ext uri="{FF2B5EF4-FFF2-40B4-BE49-F238E27FC236}">
                      <a16:creationId xmlns:a16="http://schemas.microsoft.com/office/drawing/2014/main" id="{C8EBC77A-0887-4128-A73B-2C0165C6F94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79">
                  <a:extLst>
                    <a:ext uri="{FF2B5EF4-FFF2-40B4-BE49-F238E27FC236}">
                      <a16:creationId xmlns:a16="http://schemas.microsoft.com/office/drawing/2014/main" id="{7AF3D400-AAAA-47BD-922E-AA3A2AFA302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82">
                  <a:extLst>
                    <a:ext uri="{FF2B5EF4-FFF2-40B4-BE49-F238E27FC236}">
                      <a16:creationId xmlns:a16="http://schemas.microsoft.com/office/drawing/2014/main" id="{B0A3E6A0-609D-427D-9D34-E7CF184B453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85">
                  <a:extLst>
                    <a:ext uri="{FF2B5EF4-FFF2-40B4-BE49-F238E27FC236}">
                      <a16:creationId xmlns:a16="http://schemas.microsoft.com/office/drawing/2014/main" id="{DDE08965-A3F4-426A-924B-102A6F6FE2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88">
                  <a:extLst>
                    <a:ext uri="{FF2B5EF4-FFF2-40B4-BE49-F238E27FC236}">
                      <a16:creationId xmlns:a16="http://schemas.microsoft.com/office/drawing/2014/main" id="{13FA8E6E-7F53-47E9-9BF8-1CD3130F42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78" name="Group 77">
                  <a:extLst>
                    <a:ext uri="{FF2B5EF4-FFF2-40B4-BE49-F238E27FC236}">
                      <a16:creationId xmlns:a16="http://schemas.microsoft.com/office/drawing/2014/main" id="{7A8A9991-EF8F-4128-9DB7-A2FA8CF2F68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id="{41E966B6-186E-4D17-B570-969B6951AC0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0" name="Line 66">
                    <a:extLst>
                      <a:ext uri="{FF2B5EF4-FFF2-40B4-BE49-F238E27FC236}">
                        <a16:creationId xmlns:a16="http://schemas.microsoft.com/office/drawing/2014/main" id="{918B08AD-5F3C-4FC5-8998-8524763C750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1" name="Line 67">
                    <a:extLst>
                      <a:ext uri="{FF2B5EF4-FFF2-40B4-BE49-F238E27FC236}">
                        <a16:creationId xmlns:a16="http://schemas.microsoft.com/office/drawing/2014/main" id="{EDF72260-B0A1-47A1-9459-FDF4600ACA6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2" name="Line 80">
                    <a:extLst>
                      <a:ext uri="{FF2B5EF4-FFF2-40B4-BE49-F238E27FC236}">
                        <a16:creationId xmlns:a16="http://schemas.microsoft.com/office/drawing/2014/main" id="{C6A7FA58-53F7-4C2F-96D5-E97BB3CC679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3" name="Line 83">
                    <a:extLst>
                      <a:ext uri="{FF2B5EF4-FFF2-40B4-BE49-F238E27FC236}">
                        <a16:creationId xmlns:a16="http://schemas.microsoft.com/office/drawing/2014/main" id="{1B986617-481E-450F-8FAD-CA3086A3E04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86">
                    <a:extLst>
                      <a:ext uri="{FF2B5EF4-FFF2-40B4-BE49-F238E27FC236}">
                        <a16:creationId xmlns:a16="http://schemas.microsoft.com/office/drawing/2014/main" id="{4D24CAEB-B2FE-4796-8E6E-DB5148C380F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89">
                    <a:extLst>
                      <a:ext uri="{FF2B5EF4-FFF2-40B4-BE49-F238E27FC236}">
                        <a16:creationId xmlns:a16="http://schemas.microsoft.com/office/drawing/2014/main" id="{3D577B03-E6D9-4FFA-A799-E504CBF8D7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0" name="Group 49">
                <a:extLst>
                  <a:ext uri="{FF2B5EF4-FFF2-40B4-BE49-F238E27FC236}">
                    <a16:creationId xmlns:a16="http://schemas.microsoft.com/office/drawing/2014/main" id="{43509C13-FDEE-45B0-B954-D80D6F38F0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21FF647D-8D8A-43E8-A2E2-46D1117839F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87B8728B-0A45-4551-99F0-CF33B850DA57}"/>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CFAA15D-9EFC-4A70-AC98-CB3EF00C3A4C}"/>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AD80CCBD-3F02-48A0-A24E-5971D229517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30">
                    <a:extLst>
                      <a:ext uri="{FF2B5EF4-FFF2-40B4-BE49-F238E27FC236}">
                        <a16:creationId xmlns:a16="http://schemas.microsoft.com/office/drawing/2014/main" id="{AB5B7D34-5A4E-48DE-8893-0F022E4CC95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2341ADC6-0CC2-46C0-BA6F-9D991366980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A93316DB-546B-41BA-AD1B-94D5C46702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 name="Freeform: Shape 58">
                    <a:extLst>
                      <a:ext uri="{FF2B5EF4-FFF2-40B4-BE49-F238E27FC236}">
                        <a16:creationId xmlns:a16="http://schemas.microsoft.com/office/drawing/2014/main" id="{35105C82-44C4-41C2-96AE-ADE6DD1D712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A7A634F2-054C-4614-9ECB-96BE809893D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2" name="Group 51">
                  <a:extLst>
                    <a:ext uri="{FF2B5EF4-FFF2-40B4-BE49-F238E27FC236}">
                      <a16:creationId xmlns:a16="http://schemas.microsoft.com/office/drawing/2014/main" id="{1764AB7F-1912-4909-A04A-C8D125467E1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6B93639B-DE1C-4A46-A4B5-B88FD6FC20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A6C5D17F-13E7-4861-A839-3C56ABD56C4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3" name="Line 70">
                  <a:extLst>
                    <a:ext uri="{FF2B5EF4-FFF2-40B4-BE49-F238E27FC236}">
                      <a16:creationId xmlns:a16="http://schemas.microsoft.com/office/drawing/2014/main" id="{1C343C91-0F9E-4530-939D-2D9F15DF4A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 name="Group 8">
              <a:extLst>
                <a:ext uri="{FF2B5EF4-FFF2-40B4-BE49-F238E27FC236}">
                  <a16:creationId xmlns:a16="http://schemas.microsoft.com/office/drawing/2014/main" id="{92109E9F-E572-4202-B7A6-630155DD5BB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10" name="Oval 9">
                <a:extLst>
                  <a:ext uri="{FF2B5EF4-FFF2-40B4-BE49-F238E27FC236}">
                    <a16:creationId xmlns:a16="http://schemas.microsoft.com/office/drawing/2014/main" id="{B4FF54B2-44F5-42F7-8353-111D80A8D2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11" name="Group 10">
                <a:extLst>
                  <a:ext uri="{FF2B5EF4-FFF2-40B4-BE49-F238E27FC236}">
                    <a16:creationId xmlns:a16="http://schemas.microsoft.com/office/drawing/2014/main" id="{19A2BBF4-4F54-4179-B672-AD4C8D58A30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id="{2F2D95CF-DAE2-4601-B9A6-233F4F2F30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81">
                  <a:extLst>
                    <a:ext uri="{FF2B5EF4-FFF2-40B4-BE49-F238E27FC236}">
                      <a16:creationId xmlns:a16="http://schemas.microsoft.com/office/drawing/2014/main" id="{3CD52B72-C30B-4570-A8AB-78CB884F8D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1">
                  <a:extLst>
                    <a:ext uri="{FF2B5EF4-FFF2-40B4-BE49-F238E27FC236}">
                      <a16:creationId xmlns:a16="http://schemas.microsoft.com/office/drawing/2014/main" id="{696A9FBF-C89D-4CF9-A1DC-C0275A3B326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78">
                  <a:extLst>
                    <a:ext uri="{FF2B5EF4-FFF2-40B4-BE49-F238E27FC236}">
                      <a16:creationId xmlns:a16="http://schemas.microsoft.com/office/drawing/2014/main" id="{C50B0ACE-17B4-4F11-BA43-0159796B839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4">
                  <a:extLst>
                    <a:ext uri="{FF2B5EF4-FFF2-40B4-BE49-F238E27FC236}">
                      <a16:creationId xmlns:a16="http://schemas.microsoft.com/office/drawing/2014/main" id="{F0346B01-7019-48B2-9BE7-3E90F590FD6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7">
                  <a:extLst>
                    <a:ext uri="{FF2B5EF4-FFF2-40B4-BE49-F238E27FC236}">
                      <a16:creationId xmlns:a16="http://schemas.microsoft.com/office/drawing/2014/main" id="{5C186E4B-7559-4E95-9BDD-7DA75E0873B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60">
                  <a:extLst>
                    <a:ext uri="{FF2B5EF4-FFF2-40B4-BE49-F238E27FC236}">
                      <a16:creationId xmlns:a16="http://schemas.microsoft.com/office/drawing/2014/main" id="{4FFE117A-211E-4BD5-AB76-05026DEC6B5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9">
                  <a:extLst>
                    <a:ext uri="{FF2B5EF4-FFF2-40B4-BE49-F238E27FC236}">
                      <a16:creationId xmlns:a16="http://schemas.microsoft.com/office/drawing/2014/main" id="{5CC0C412-2859-4E97-924F-291318E6ADF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2">
                  <a:extLst>
                    <a:ext uri="{FF2B5EF4-FFF2-40B4-BE49-F238E27FC236}">
                      <a16:creationId xmlns:a16="http://schemas.microsoft.com/office/drawing/2014/main" id="{AECE441C-0FBF-4F02-9781-35F2487E3C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65">
                  <a:extLst>
                    <a:ext uri="{FF2B5EF4-FFF2-40B4-BE49-F238E27FC236}">
                      <a16:creationId xmlns:a16="http://schemas.microsoft.com/office/drawing/2014/main" id="{951A4317-3E34-41B4-BCD9-E6E0627C188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79">
                  <a:extLst>
                    <a:ext uri="{FF2B5EF4-FFF2-40B4-BE49-F238E27FC236}">
                      <a16:creationId xmlns:a16="http://schemas.microsoft.com/office/drawing/2014/main" id="{CE2D40E4-274B-4D43-801B-7B3BAF03E45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82">
                  <a:extLst>
                    <a:ext uri="{FF2B5EF4-FFF2-40B4-BE49-F238E27FC236}">
                      <a16:creationId xmlns:a16="http://schemas.microsoft.com/office/drawing/2014/main" id="{2D939FC8-6395-4DCB-B28C-2342BFB72F2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5">
                  <a:extLst>
                    <a:ext uri="{FF2B5EF4-FFF2-40B4-BE49-F238E27FC236}">
                      <a16:creationId xmlns:a16="http://schemas.microsoft.com/office/drawing/2014/main" id="{620FEEF2-AE91-48CA-8FE7-B50F83E1CF2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8">
                  <a:extLst>
                    <a:ext uri="{FF2B5EF4-FFF2-40B4-BE49-F238E27FC236}">
                      <a16:creationId xmlns:a16="http://schemas.microsoft.com/office/drawing/2014/main" id="{27050D75-D26B-4BD3-A4A5-68DF13E9C1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0" name="Group 39">
                  <a:extLst>
                    <a:ext uri="{FF2B5EF4-FFF2-40B4-BE49-F238E27FC236}">
                      <a16:creationId xmlns:a16="http://schemas.microsoft.com/office/drawing/2014/main" id="{37668160-F5BE-4756-B84F-C68992BC7A5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E7F90261-4A5A-4C39-B4B3-FEBED04E345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66">
                    <a:extLst>
                      <a:ext uri="{FF2B5EF4-FFF2-40B4-BE49-F238E27FC236}">
                        <a16:creationId xmlns:a16="http://schemas.microsoft.com/office/drawing/2014/main" id="{71681E7C-A7E8-4F01-9001-3FD1105E1B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67">
                    <a:extLst>
                      <a:ext uri="{FF2B5EF4-FFF2-40B4-BE49-F238E27FC236}">
                        <a16:creationId xmlns:a16="http://schemas.microsoft.com/office/drawing/2014/main" id="{901B0597-C838-4481-A49D-E8D85B631C7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80">
                    <a:extLst>
                      <a:ext uri="{FF2B5EF4-FFF2-40B4-BE49-F238E27FC236}">
                        <a16:creationId xmlns:a16="http://schemas.microsoft.com/office/drawing/2014/main" id="{23C2B0BF-A329-4A97-B3D5-545BC6813E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3">
                    <a:extLst>
                      <a:ext uri="{FF2B5EF4-FFF2-40B4-BE49-F238E27FC236}">
                        <a16:creationId xmlns:a16="http://schemas.microsoft.com/office/drawing/2014/main" id="{DBCCCA80-4FEE-4C79-8AF3-66B97054C84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6">
                    <a:extLst>
                      <a:ext uri="{FF2B5EF4-FFF2-40B4-BE49-F238E27FC236}">
                        <a16:creationId xmlns:a16="http://schemas.microsoft.com/office/drawing/2014/main" id="{4B9AD13F-808D-4464-989B-F40B3E77B7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89">
                    <a:extLst>
                      <a:ext uri="{FF2B5EF4-FFF2-40B4-BE49-F238E27FC236}">
                        <a16:creationId xmlns:a16="http://schemas.microsoft.com/office/drawing/2014/main" id="{076473B5-E30F-4635-8789-51368A971B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2" name="Group 11">
                <a:extLst>
                  <a:ext uri="{FF2B5EF4-FFF2-40B4-BE49-F238E27FC236}">
                    <a16:creationId xmlns:a16="http://schemas.microsoft.com/office/drawing/2014/main" id="{EF568995-35CF-4C80-A63C-82B47F1BA1D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8" name="Group 17">
                  <a:extLst>
                    <a:ext uri="{FF2B5EF4-FFF2-40B4-BE49-F238E27FC236}">
                      <a16:creationId xmlns:a16="http://schemas.microsoft.com/office/drawing/2014/main" id="{99432608-19E2-4A3E-A68B-45C8E5DD471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127A2810-84DE-450A-986B-DE8AF8AE6F14}"/>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A56ED6A-BBD4-4005-A99D-65BCF8047CCA}"/>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CFC0629C-AFCE-4D39-87D5-36EF1FE5CF8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30">
                    <a:extLst>
                      <a:ext uri="{FF2B5EF4-FFF2-40B4-BE49-F238E27FC236}">
                        <a16:creationId xmlns:a16="http://schemas.microsoft.com/office/drawing/2014/main" id="{81F3517A-93AD-4DF3-BEC7-E607A73E5E2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4CBBC251-E8DD-438C-8733-7D65F461A44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6A94A4D4-EFFA-4AE2-B533-75F01F0F006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 name="Freeform: Shape 20">
                    <a:extLst>
                      <a:ext uri="{FF2B5EF4-FFF2-40B4-BE49-F238E27FC236}">
                        <a16:creationId xmlns:a16="http://schemas.microsoft.com/office/drawing/2014/main" id="{1F4B0E1D-2F9C-444A-ADBA-BDE9F01D8DD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3" name="Group 12">
                <a:extLst>
                  <a:ext uri="{FF2B5EF4-FFF2-40B4-BE49-F238E27FC236}">
                    <a16:creationId xmlns:a16="http://schemas.microsoft.com/office/drawing/2014/main" id="{5F5ACA0E-A5DF-4015-8FD4-FA7A53E9D1A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4" name="Group 13">
                  <a:extLst>
                    <a:ext uri="{FF2B5EF4-FFF2-40B4-BE49-F238E27FC236}">
                      <a16:creationId xmlns:a16="http://schemas.microsoft.com/office/drawing/2014/main" id="{5A4DCFFD-FD3C-42EA-862E-5B792D9020A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0089A8F3-7530-4C17-848C-580015C3EDC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69">
                    <a:extLst>
                      <a:ext uri="{FF2B5EF4-FFF2-40B4-BE49-F238E27FC236}">
                        <a16:creationId xmlns:a16="http://schemas.microsoft.com/office/drawing/2014/main" id="{61D8EA0C-1521-4C6D-8C09-DD6D8F1F22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5" name="Line 70">
                  <a:extLst>
                    <a:ext uri="{FF2B5EF4-FFF2-40B4-BE49-F238E27FC236}">
                      <a16:creationId xmlns:a16="http://schemas.microsoft.com/office/drawing/2014/main" id="{517033B6-6B8A-4BD6-9A52-BF9E9EFBD48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4229122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r>
              <a:rPr lang="en-US"/>
              <a:t>Property of IIRL</a:t>
            </a:r>
            <a:endParaRPr lang="en-US" dirty="0"/>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962449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5267-19A7-4A3D-9658-AD3F78DD35CB}"/>
              </a:ext>
            </a:extLst>
          </p:cNvPr>
          <p:cNvSpPr>
            <a:spLocks noGrp="1"/>
          </p:cNvSpPr>
          <p:nvPr>
            <p:ph type="title"/>
          </p:nvPr>
        </p:nvSpPr>
        <p:spPr>
          <a:xfrm>
            <a:off x="990000" y="2305800"/>
            <a:ext cx="4636800" cy="2246400"/>
          </a:xfrm>
        </p:spPr>
        <p:txBody>
          <a:bodyPr anchor="ctr">
            <a:normAutofit/>
          </a:bodyPr>
          <a:lstStyle>
            <a:lvl1pPr algn="ct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5F17554-5672-499F-BEB9-AB069E6D15F2}"/>
              </a:ext>
            </a:extLst>
          </p:cNvPr>
          <p:cNvSpPr>
            <a:spLocks noGrp="1"/>
          </p:cNvSpPr>
          <p:nvPr>
            <p:ph type="body" idx="1"/>
          </p:nvPr>
        </p:nvSpPr>
        <p:spPr>
          <a:xfrm>
            <a:off x="6565250" y="2305800"/>
            <a:ext cx="4636800" cy="2246400"/>
          </a:xfrm>
        </p:spPr>
        <p:txBody>
          <a:bodyPr anchor="ctr">
            <a:normAutofit/>
          </a:bodyPr>
          <a:lstStyle>
            <a:lvl1pPr marL="0" indent="0" algn="ctr">
              <a:lnSpc>
                <a:spcPct val="125000"/>
              </a:lnSpc>
              <a:buNone/>
              <a:defRPr sz="2400" i="1">
                <a:solidFill>
                  <a:schemeClr val="tx1">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BA3C6-C279-46AA-B4EE-5F861D83D2A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04C125B-DDB9-4F4E-B9E9-A747E648FC92}"/>
              </a:ext>
            </a:extLst>
          </p:cNvPr>
          <p:cNvSpPr>
            <a:spLocks noGrp="1"/>
          </p:cNvSpPr>
          <p:nvPr>
            <p:ph type="ftr" sz="quarter" idx="11"/>
          </p:nvPr>
        </p:nvSpPr>
        <p:spPr/>
        <p:txBody>
          <a:bodyPr/>
          <a:lstStyle/>
          <a:p>
            <a:r>
              <a:rPr lang="en-US"/>
              <a:t>Property of IIRL</a:t>
            </a:r>
            <a:endParaRPr lang="en-US" dirty="0"/>
          </a:p>
        </p:txBody>
      </p:sp>
      <p:sp>
        <p:nvSpPr>
          <p:cNvPr id="6" name="Slide Number Placeholder 5">
            <a:extLst>
              <a:ext uri="{FF2B5EF4-FFF2-40B4-BE49-F238E27FC236}">
                <a16:creationId xmlns:a16="http://schemas.microsoft.com/office/drawing/2014/main" id="{A83D465E-E86B-42A8-B18A-9046E40D63D6}"/>
              </a:ext>
            </a:extLst>
          </p:cNvPr>
          <p:cNvSpPr>
            <a:spLocks noGrp="1"/>
          </p:cNvSpPr>
          <p:nvPr>
            <p:ph type="sldNum" sz="quarter" idx="12"/>
          </p:nvPr>
        </p:nvSpPr>
        <p:spPr/>
        <p:txBody>
          <a:bodyPr/>
          <a:lstStyle/>
          <a:p>
            <a:fld id="{294A09A9-5501-47C1-A89A-A340965A2BE2}" type="slidenum">
              <a:rPr lang="en-US" smtClean="0"/>
              <a:pPr/>
              <a:t>‹#›</a:t>
            </a:fld>
            <a:endParaRPr lang="en-US" dirty="0"/>
          </a:p>
        </p:txBody>
      </p:sp>
      <p:sp>
        <p:nvSpPr>
          <p:cNvPr id="7" name="Oval 6">
            <a:extLst>
              <a:ext uri="{FF2B5EF4-FFF2-40B4-BE49-F238E27FC236}">
                <a16:creationId xmlns:a16="http://schemas.microsoft.com/office/drawing/2014/main" id="{6681007E-0E57-40DB-9A98-D04E0A05937B}"/>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a:solidFill>
                <a:schemeClr val="tx1"/>
              </a:solidFill>
            </a:endParaRPr>
          </a:p>
        </p:txBody>
      </p:sp>
      <p:grpSp>
        <p:nvGrpSpPr>
          <p:cNvPr id="8" name="Group 7">
            <a:extLst>
              <a:ext uri="{FF2B5EF4-FFF2-40B4-BE49-F238E27FC236}">
                <a16:creationId xmlns:a16="http://schemas.microsoft.com/office/drawing/2014/main" id="{4C2D7ED2-BAE3-470E-9EFF-F2A49EDD9767}"/>
              </a:ext>
            </a:extLst>
          </p:cNvPr>
          <p:cNvGrpSpPr/>
          <p:nvPr/>
        </p:nvGrpSpPr>
        <p:grpSpPr>
          <a:xfrm rot="10800000">
            <a:off x="1079500" y="952167"/>
            <a:ext cx="641184" cy="1069728"/>
            <a:chOff x="6484111" y="2967038"/>
            <a:chExt cx="641184" cy="1069728"/>
          </a:xfrm>
        </p:grpSpPr>
        <p:grpSp>
          <p:nvGrpSpPr>
            <p:cNvPr id="9" name="Group 8">
              <a:extLst>
                <a:ext uri="{FF2B5EF4-FFF2-40B4-BE49-F238E27FC236}">
                  <a16:creationId xmlns:a16="http://schemas.microsoft.com/office/drawing/2014/main" id="{15B14D1A-9E1B-41C3-96AA-A5C40C4F9B3A}"/>
                </a:ext>
              </a:extLst>
            </p:cNvPr>
            <p:cNvGrpSpPr/>
            <p:nvPr/>
          </p:nvGrpSpPr>
          <p:grpSpPr>
            <a:xfrm>
              <a:off x="6808136" y="2967038"/>
              <a:ext cx="317159" cy="932400"/>
              <a:chOff x="6808136" y="2967038"/>
              <a:chExt cx="317159" cy="932400"/>
            </a:xfrm>
          </p:grpSpPr>
          <p:sp>
            <p:nvSpPr>
              <p:cNvPr id="14" name="Freeform 68">
                <a:extLst>
                  <a:ext uri="{FF2B5EF4-FFF2-40B4-BE49-F238E27FC236}">
                    <a16:creationId xmlns:a16="http://schemas.microsoft.com/office/drawing/2014/main" id="{00EC83EC-04A6-4533-80A5-B1817F1FB35E}"/>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BF61FF24-9074-4265-ACF4-1AEC3621B76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Line 70">
                <a:extLst>
                  <a:ext uri="{FF2B5EF4-FFF2-40B4-BE49-F238E27FC236}">
                    <a16:creationId xmlns:a16="http://schemas.microsoft.com/office/drawing/2014/main" id="{8D31D9FF-672B-4C5E-B4B2-DD86A124413F}"/>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8991EBFD-EBD5-48CE-9178-AF5B6F50D416}"/>
                </a:ext>
              </a:extLst>
            </p:cNvPr>
            <p:cNvGrpSpPr/>
            <p:nvPr/>
          </p:nvGrpSpPr>
          <p:grpSpPr>
            <a:xfrm rot="18900000" flipH="1">
              <a:off x="6484111" y="3104366"/>
              <a:ext cx="317159" cy="932400"/>
              <a:chOff x="6808136" y="2967038"/>
              <a:chExt cx="317159" cy="932400"/>
            </a:xfrm>
          </p:grpSpPr>
          <p:sp>
            <p:nvSpPr>
              <p:cNvPr id="11" name="Freeform 68">
                <a:extLst>
                  <a:ext uri="{FF2B5EF4-FFF2-40B4-BE49-F238E27FC236}">
                    <a16:creationId xmlns:a16="http://schemas.microsoft.com/office/drawing/2014/main" id="{1B45F046-3129-4A30-9402-44BA590CD1B6}"/>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24589F32-BB2E-46B1-BAB5-75EA779C7A25}"/>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Line 70">
                <a:extLst>
                  <a:ext uri="{FF2B5EF4-FFF2-40B4-BE49-F238E27FC236}">
                    <a16:creationId xmlns:a16="http://schemas.microsoft.com/office/drawing/2014/main" id="{0BD46CA5-AE89-4413-AB8D-347179D88133}"/>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7" name="Straight Connector 16">
            <a:extLst>
              <a:ext uri="{FF2B5EF4-FFF2-40B4-BE49-F238E27FC236}">
                <a16:creationId xmlns:a16="http://schemas.microsoft.com/office/drawing/2014/main" id="{4043A360-3214-4DB8-BD85-C6AE48D02D3A}"/>
              </a:ext>
            </a:extLst>
          </p:cNvPr>
          <p:cNvCxnSpPr>
            <a:cxnSpLocks/>
          </p:cNvCxnSpPr>
          <p:nvPr/>
        </p:nvCxnSpPr>
        <p:spPr>
          <a:xfrm rot="16200000" flipH="1">
            <a:off x="5826000" y="342900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450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a:lstStyle/>
          <a:p>
            <a:r>
              <a:rPr lang="en-US"/>
              <a:t>Property of IIRL</a:t>
            </a:r>
            <a:endParaRPr lang="en-US" dirty="0"/>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472527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r>
              <a:rPr lang="en-US"/>
              <a:t>Property of IIRL</a:t>
            </a:r>
            <a:endParaRPr lang="en-US" dirty="0"/>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955230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r>
              <a:rPr lang="en-US"/>
              <a:t>Property of IIRL</a:t>
            </a:r>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FF2BD96E-3838-45D2-9031-D3AF67C920A5}" type="slidenum">
              <a:rPr lang="en-US" smtClean="0"/>
              <a:t>‹#›</a:t>
            </a:fld>
            <a:endParaRPr lang="en-US"/>
          </a:p>
        </p:txBody>
      </p:sp>
      <p:grpSp>
        <p:nvGrpSpPr>
          <p:cNvPr id="6" name="Group 5">
            <a:extLst>
              <a:ext uri="{FF2B5EF4-FFF2-40B4-BE49-F238E27FC236}">
                <a16:creationId xmlns:a16="http://schemas.microsoft.com/office/drawing/2014/main" id="{17004688-7200-27A0-AED2-FDEA0C50E2E9}"/>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a:off x="6153976" y="457964"/>
            <a:ext cx="6009066" cy="5914582"/>
            <a:chOff x="6153976" y="457964"/>
            <a:chExt cx="6009066" cy="5914582"/>
          </a:xfrm>
        </p:grpSpPr>
        <p:grpSp>
          <p:nvGrpSpPr>
            <p:cNvPr id="7" name="Group 6">
              <a:extLst>
                <a:ext uri="{FF2B5EF4-FFF2-40B4-BE49-F238E27FC236}">
                  <a16:creationId xmlns:a16="http://schemas.microsoft.com/office/drawing/2014/main" id="{0962AE0E-CD08-E4A3-B4FB-58E3FB6095C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id="{942343E8-72A7-5457-2C99-D033A36FF01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69">
                <a:extLst>
                  <a:ext uri="{FF2B5EF4-FFF2-40B4-BE49-F238E27FC236}">
                    <a16:creationId xmlns:a16="http://schemas.microsoft.com/office/drawing/2014/main" id="{1C19E638-91EB-75DC-9458-EA0229C044E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Line 70">
                <a:extLst>
                  <a:ext uri="{FF2B5EF4-FFF2-40B4-BE49-F238E27FC236}">
                    <a16:creationId xmlns:a16="http://schemas.microsoft.com/office/drawing/2014/main" id="{6E02EB3D-A45E-B4B7-9E49-65E6921C6D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 name="Group 7">
              <a:extLst>
                <a:ext uri="{FF2B5EF4-FFF2-40B4-BE49-F238E27FC236}">
                  <a16:creationId xmlns:a16="http://schemas.microsoft.com/office/drawing/2014/main" id="{46ED0F2C-33C6-33F8-D25A-653073FA8FE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id="{76C992DF-7C76-80E6-220E-5545B437E8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49" name="Group 48">
                <a:extLst>
                  <a:ext uri="{FF2B5EF4-FFF2-40B4-BE49-F238E27FC236}">
                    <a16:creationId xmlns:a16="http://schemas.microsoft.com/office/drawing/2014/main" id="{1532E4B2-6FAE-2363-8842-E08A265B0FB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id="{D7AE19E9-E19F-29AF-639C-44EB5FB5E3E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81">
                  <a:extLst>
                    <a:ext uri="{FF2B5EF4-FFF2-40B4-BE49-F238E27FC236}">
                      <a16:creationId xmlns:a16="http://schemas.microsoft.com/office/drawing/2014/main" id="{FC6B75DA-401A-8C4D-421A-4A0230030C8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61">
                  <a:extLst>
                    <a:ext uri="{FF2B5EF4-FFF2-40B4-BE49-F238E27FC236}">
                      <a16:creationId xmlns:a16="http://schemas.microsoft.com/office/drawing/2014/main" id="{83B7B7D8-FAE1-EF25-3177-C597CA2855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78">
                  <a:extLst>
                    <a:ext uri="{FF2B5EF4-FFF2-40B4-BE49-F238E27FC236}">
                      <a16:creationId xmlns:a16="http://schemas.microsoft.com/office/drawing/2014/main" id="{D8189C2B-39BF-F3AD-761F-3EC5A413936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84">
                  <a:extLst>
                    <a:ext uri="{FF2B5EF4-FFF2-40B4-BE49-F238E27FC236}">
                      <a16:creationId xmlns:a16="http://schemas.microsoft.com/office/drawing/2014/main" id="{9B3C11E0-E220-6347-106F-7361EEF4B71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7">
                  <a:extLst>
                    <a:ext uri="{FF2B5EF4-FFF2-40B4-BE49-F238E27FC236}">
                      <a16:creationId xmlns:a16="http://schemas.microsoft.com/office/drawing/2014/main" id="{79AAD932-DEE5-826A-1B8E-BF1B2B2BB3D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0">
                  <a:extLst>
                    <a:ext uri="{FF2B5EF4-FFF2-40B4-BE49-F238E27FC236}">
                      <a16:creationId xmlns:a16="http://schemas.microsoft.com/office/drawing/2014/main" id="{A9BA9C23-F16A-423E-DB70-2BBBE58B0C8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59">
                  <a:extLst>
                    <a:ext uri="{FF2B5EF4-FFF2-40B4-BE49-F238E27FC236}">
                      <a16:creationId xmlns:a16="http://schemas.microsoft.com/office/drawing/2014/main" id="{237FA726-DD02-A25D-C698-4FB16B377C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62">
                  <a:extLst>
                    <a:ext uri="{FF2B5EF4-FFF2-40B4-BE49-F238E27FC236}">
                      <a16:creationId xmlns:a16="http://schemas.microsoft.com/office/drawing/2014/main" id="{A0991B4B-EDB7-1AEE-679D-75A7958333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65">
                  <a:extLst>
                    <a:ext uri="{FF2B5EF4-FFF2-40B4-BE49-F238E27FC236}">
                      <a16:creationId xmlns:a16="http://schemas.microsoft.com/office/drawing/2014/main" id="{198D13E0-51CA-CC43-BFAD-752CD4E5ED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79">
                  <a:extLst>
                    <a:ext uri="{FF2B5EF4-FFF2-40B4-BE49-F238E27FC236}">
                      <a16:creationId xmlns:a16="http://schemas.microsoft.com/office/drawing/2014/main" id="{979DDC47-298E-AFD7-CE86-9F24018FCB5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82">
                  <a:extLst>
                    <a:ext uri="{FF2B5EF4-FFF2-40B4-BE49-F238E27FC236}">
                      <a16:creationId xmlns:a16="http://schemas.microsoft.com/office/drawing/2014/main" id="{FDF6497C-C9D8-77C1-9EC1-AA3DC693FD5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85">
                  <a:extLst>
                    <a:ext uri="{FF2B5EF4-FFF2-40B4-BE49-F238E27FC236}">
                      <a16:creationId xmlns:a16="http://schemas.microsoft.com/office/drawing/2014/main" id="{F94954A5-B504-9802-E8A3-D92A434B215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88">
                  <a:extLst>
                    <a:ext uri="{FF2B5EF4-FFF2-40B4-BE49-F238E27FC236}">
                      <a16:creationId xmlns:a16="http://schemas.microsoft.com/office/drawing/2014/main" id="{26CA4C70-E5AD-FFC4-4F64-9029A88E16B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78" name="Group 77">
                  <a:extLst>
                    <a:ext uri="{FF2B5EF4-FFF2-40B4-BE49-F238E27FC236}">
                      <a16:creationId xmlns:a16="http://schemas.microsoft.com/office/drawing/2014/main" id="{C2F66C97-233E-069E-842E-FC7DD613F3E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id="{AA0F3696-6B0D-543A-4D40-8B145249CBF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0" name="Line 66">
                    <a:extLst>
                      <a:ext uri="{FF2B5EF4-FFF2-40B4-BE49-F238E27FC236}">
                        <a16:creationId xmlns:a16="http://schemas.microsoft.com/office/drawing/2014/main" id="{29D21825-8498-CADF-8EB5-D08C5C4348E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1" name="Line 67">
                    <a:extLst>
                      <a:ext uri="{FF2B5EF4-FFF2-40B4-BE49-F238E27FC236}">
                        <a16:creationId xmlns:a16="http://schemas.microsoft.com/office/drawing/2014/main" id="{D1EBC7BA-66A7-56E5-19F7-65B9A2BE6EB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2" name="Line 80">
                    <a:extLst>
                      <a:ext uri="{FF2B5EF4-FFF2-40B4-BE49-F238E27FC236}">
                        <a16:creationId xmlns:a16="http://schemas.microsoft.com/office/drawing/2014/main" id="{41A6EA28-930F-EBBA-43EE-6CB627294AC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3" name="Line 83">
                    <a:extLst>
                      <a:ext uri="{FF2B5EF4-FFF2-40B4-BE49-F238E27FC236}">
                        <a16:creationId xmlns:a16="http://schemas.microsoft.com/office/drawing/2014/main" id="{5297B34D-B81D-6350-4194-484D7EC282F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86">
                    <a:extLst>
                      <a:ext uri="{FF2B5EF4-FFF2-40B4-BE49-F238E27FC236}">
                        <a16:creationId xmlns:a16="http://schemas.microsoft.com/office/drawing/2014/main" id="{DD7C599E-910F-8D88-3AA0-B24C9A79E13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89">
                    <a:extLst>
                      <a:ext uri="{FF2B5EF4-FFF2-40B4-BE49-F238E27FC236}">
                        <a16:creationId xmlns:a16="http://schemas.microsoft.com/office/drawing/2014/main" id="{E663B789-16D2-7968-1AB9-E036E4D428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0" name="Group 49">
                <a:extLst>
                  <a:ext uri="{FF2B5EF4-FFF2-40B4-BE49-F238E27FC236}">
                    <a16:creationId xmlns:a16="http://schemas.microsoft.com/office/drawing/2014/main" id="{EBE4D28C-9D5D-2CDF-4E98-5D046F140CB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19D439ED-096C-BC38-ECCB-78B2B5178F8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8E820AB2-DB7A-A79D-FAE4-35AC3D677C83}"/>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88E5C4B-5B7B-FDA4-A576-7854A9D15983}"/>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E3C02BC9-4E4F-3743-8563-808D6A0B437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30">
                    <a:extLst>
                      <a:ext uri="{FF2B5EF4-FFF2-40B4-BE49-F238E27FC236}">
                        <a16:creationId xmlns:a16="http://schemas.microsoft.com/office/drawing/2014/main" id="{D0EF96EA-252F-062A-E566-42ABC6B9036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58DCE928-965C-EA85-F5C1-24E19E45854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B5B70EF0-D01D-E5DD-0234-6B93EE439E1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 name="Freeform: Shape 58">
                    <a:extLst>
                      <a:ext uri="{FF2B5EF4-FFF2-40B4-BE49-F238E27FC236}">
                        <a16:creationId xmlns:a16="http://schemas.microsoft.com/office/drawing/2014/main" id="{CA0351E2-397A-7FC9-6BE5-A3018AAB2BD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9EE4DD70-FCD0-DFFE-52A6-0DE9BC23311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2" name="Group 51">
                  <a:extLst>
                    <a:ext uri="{FF2B5EF4-FFF2-40B4-BE49-F238E27FC236}">
                      <a16:creationId xmlns:a16="http://schemas.microsoft.com/office/drawing/2014/main" id="{1466F87F-6F35-E28C-1556-6383A82F7F8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D4FD8A8E-2B46-F940-BD0E-086FCF76665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7532BE26-5B7C-EE9E-4191-8A54CDBBD66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3" name="Line 70">
                  <a:extLst>
                    <a:ext uri="{FF2B5EF4-FFF2-40B4-BE49-F238E27FC236}">
                      <a16:creationId xmlns:a16="http://schemas.microsoft.com/office/drawing/2014/main" id="{BFC8ECE6-D59A-9EE4-CB81-D6162F00D8E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 name="Group 8">
              <a:extLst>
                <a:ext uri="{FF2B5EF4-FFF2-40B4-BE49-F238E27FC236}">
                  <a16:creationId xmlns:a16="http://schemas.microsoft.com/office/drawing/2014/main" id="{15080BC2-EE72-5D70-6666-DEBC4916533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10" name="Oval 9">
                <a:extLst>
                  <a:ext uri="{FF2B5EF4-FFF2-40B4-BE49-F238E27FC236}">
                    <a16:creationId xmlns:a16="http://schemas.microsoft.com/office/drawing/2014/main" id="{393AA0A3-2A8A-2332-F348-F88D6E1F3B3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11" name="Group 10">
                <a:extLst>
                  <a:ext uri="{FF2B5EF4-FFF2-40B4-BE49-F238E27FC236}">
                    <a16:creationId xmlns:a16="http://schemas.microsoft.com/office/drawing/2014/main" id="{54355255-9D4E-147B-DA9E-4FFB14E7C1B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id="{0C229BCD-A083-BC81-2151-41E4947E04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81">
                  <a:extLst>
                    <a:ext uri="{FF2B5EF4-FFF2-40B4-BE49-F238E27FC236}">
                      <a16:creationId xmlns:a16="http://schemas.microsoft.com/office/drawing/2014/main" id="{F138DCEE-5B8D-D5E5-54B6-6B0BA01F6ED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1">
                  <a:extLst>
                    <a:ext uri="{FF2B5EF4-FFF2-40B4-BE49-F238E27FC236}">
                      <a16:creationId xmlns:a16="http://schemas.microsoft.com/office/drawing/2014/main" id="{F00BD61F-0747-E748-6BFB-CB875F4942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78">
                  <a:extLst>
                    <a:ext uri="{FF2B5EF4-FFF2-40B4-BE49-F238E27FC236}">
                      <a16:creationId xmlns:a16="http://schemas.microsoft.com/office/drawing/2014/main" id="{07C45B1B-92EA-5E82-24D1-931DB8AF99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4">
                  <a:extLst>
                    <a:ext uri="{FF2B5EF4-FFF2-40B4-BE49-F238E27FC236}">
                      <a16:creationId xmlns:a16="http://schemas.microsoft.com/office/drawing/2014/main" id="{F11B1265-0119-731D-E758-7C0BAFE4B5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7">
                  <a:extLst>
                    <a:ext uri="{FF2B5EF4-FFF2-40B4-BE49-F238E27FC236}">
                      <a16:creationId xmlns:a16="http://schemas.microsoft.com/office/drawing/2014/main" id="{35056C9E-95B1-E743-9A73-5A39803B74B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60">
                  <a:extLst>
                    <a:ext uri="{FF2B5EF4-FFF2-40B4-BE49-F238E27FC236}">
                      <a16:creationId xmlns:a16="http://schemas.microsoft.com/office/drawing/2014/main" id="{873B7450-9F65-5384-2976-127FD877572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9">
                  <a:extLst>
                    <a:ext uri="{FF2B5EF4-FFF2-40B4-BE49-F238E27FC236}">
                      <a16:creationId xmlns:a16="http://schemas.microsoft.com/office/drawing/2014/main" id="{93FE1A96-9FB8-DD4B-5EB8-26A91007B6E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2">
                  <a:extLst>
                    <a:ext uri="{FF2B5EF4-FFF2-40B4-BE49-F238E27FC236}">
                      <a16:creationId xmlns:a16="http://schemas.microsoft.com/office/drawing/2014/main" id="{07C997E7-D2EC-2533-34E1-ADA752DD0A5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65">
                  <a:extLst>
                    <a:ext uri="{FF2B5EF4-FFF2-40B4-BE49-F238E27FC236}">
                      <a16:creationId xmlns:a16="http://schemas.microsoft.com/office/drawing/2014/main" id="{CDFD69D0-D4F6-6990-4E0A-C6FEB0CE49B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79">
                  <a:extLst>
                    <a:ext uri="{FF2B5EF4-FFF2-40B4-BE49-F238E27FC236}">
                      <a16:creationId xmlns:a16="http://schemas.microsoft.com/office/drawing/2014/main" id="{825CB36E-9726-A54C-5717-F6A428FED53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82">
                  <a:extLst>
                    <a:ext uri="{FF2B5EF4-FFF2-40B4-BE49-F238E27FC236}">
                      <a16:creationId xmlns:a16="http://schemas.microsoft.com/office/drawing/2014/main" id="{F8184497-7251-D4E9-F39C-EE556E4B108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5">
                  <a:extLst>
                    <a:ext uri="{FF2B5EF4-FFF2-40B4-BE49-F238E27FC236}">
                      <a16:creationId xmlns:a16="http://schemas.microsoft.com/office/drawing/2014/main" id="{835D68A6-6C40-806B-C58A-25B22D6BC62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8">
                  <a:extLst>
                    <a:ext uri="{FF2B5EF4-FFF2-40B4-BE49-F238E27FC236}">
                      <a16:creationId xmlns:a16="http://schemas.microsoft.com/office/drawing/2014/main" id="{E36097E1-57E6-7188-7C0D-36C56EF55F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0" name="Group 39">
                  <a:extLst>
                    <a:ext uri="{FF2B5EF4-FFF2-40B4-BE49-F238E27FC236}">
                      <a16:creationId xmlns:a16="http://schemas.microsoft.com/office/drawing/2014/main" id="{9C1BAB2A-BA9C-8C5A-13B8-CE9C056AE65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4F8DCA4A-A0D6-514F-47BB-541F133C696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66">
                    <a:extLst>
                      <a:ext uri="{FF2B5EF4-FFF2-40B4-BE49-F238E27FC236}">
                        <a16:creationId xmlns:a16="http://schemas.microsoft.com/office/drawing/2014/main" id="{0BEDD737-7AD9-32AF-DA50-AE940D883A1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67">
                    <a:extLst>
                      <a:ext uri="{FF2B5EF4-FFF2-40B4-BE49-F238E27FC236}">
                        <a16:creationId xmlns:a16="http://schemas.microsoft.com/office/drawing/2014/main" id="{9361792E-BF11-44DD-3900-9EE92815F3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80">
                    <a:extLst>
                      <a:ext uri="{FF2B5EF4-FFF2-40B4-BE49-F238E27FC236}">
                        <a16:creationId xmlns:a16="http://schemas.microsoft.com/office/drawing/2014/main" id="{EF08723B-66BF-73AE-106A-58DBBBABFA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3">
                    <a:extLst>
                      <a:ext uri="{FF2B5EF4-FFF2-40B4-BE49-F238E27FC236}">
                        <a16:creationId xmlns:a16="http://schemas.microsoft.com/office/drawing/2014/main" id="{866A6C7D-739E-6ED2-8DC9-F62F9697723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6">
                    <a:extLst>
                      <a:ext uri="{FF2B5EF4-FFF2-40B4-BE49-F238E27FC236}">
                        <a16:creationId xmlns:a16="http://schemas.microsoft.com/office/drawing/2014/main" id="{3CAE0274-E38E-54A4-13C4-FFD1A9DDC6C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89">
                    <a:extLst>
                      <a:ext uri="{FF2B5EF4-FFF2-40B4-BE49-F238E27FC236}">
                        <a16:creationId xmlns:a16="http://schemas.microsoft.com/office/drawing/2014/main" id="{7561DEAF-B810-94D1-71BB-2116BFFFA77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2" name="Group 11">
                <a:extLst>
                  <a:ext uri="{FF2B5EF4-FFF2-40B4-BE49-F238E27FC236}">
                    <a16:creationId xmlns:a16="http://schemas.microsoft.com/office/drawing/2014/main" id="{323C31A5-9409-F839-90BA-3883DC53230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8" name="Group 17">
                  <a:extLst>
                    <a:ext uri="{FF2B5EF4-FFF2-40B4-BE49-F238E27FC236}">
                      <a16:creationId xmlns:a16="http://schemas.microsoft.com/office/drawing/2014/main" id="{42742EC4-5A1C-631E-398C-F3C5A9C4A2E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D2C0A335-0DBB-9CDA-7CB6-64689BB782AD}"/>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21B6FD8-0F3F-70F9-2457-87BB8AAB7930}"/>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44ACA065-23B9-0399-85C9-8821480A7DD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30">
                    <a:extLst>
                      <a:ext uri="{FF2B5EF4-FFF2-40B4-BE49-F238E27FC236}">
                        <a16:creationId xmlns:a16="http://schemas.microsoft.com/office/drawing/2014/main" id="{360F78FE-550E-F182-27C9-8D0D0411F4D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82BEC42F-0A94-4DB3-9210-90D9BA7610B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4639297D-A086-3111-DE35-3ADFC63EC52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 name="Freeform: Shape 20">
                    <a:extLst>
                      <a:ext uri="{FF2B5EF4-FFF2-40B4-BE49-F238E27FC236}">
                        <a16:creationId xmlns:a16="http://schemas.microsoft.com/office/drawing/2014/main" id="{0A57F373-E650-007D-EF3A-125835724B3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3" name="Group 12">
                <a:extLst>
                  <a:ext uri="{FF2B5EF4-FFF2-40B4-BE49-F238E27FC236}">
                    <a16:creationId xmlns:a16="http://schemas.microsoft.com/office/drawing/2014/main" id="{3F7AA1C2-3BC9-2CC2-246C-891EEAAAAAD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4" name="Group 13">
                  <a:extLst>
                    <a:ext uri="{FF2B5EF4-FFF2-40B4-BE49-F238E27FC236}">
                      <a16:creationId xmlns:a16="http://schemas.microsoft.com/office/drawing/2014/main" id="{8095730D-9E3D-CB3A-4FF1-D9B51A162A3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0FDC9A03-E7DE-3D3E-74F8-C2990A5082F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69">
                    <a:extLst>
                      <a:ext uri="{FF2B5EF4-FFF2-40B4-BE49-F238E27FC236}">
                        <a16:creationId xmlns:a16="http://schemas.microsoft.com/office/drawing/2014/main" id="{3B430687-A11D-CFC5-B7C6-AF9A479146F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5" name="Line 70">
                  <a:extLst>
                    <a:ext uri="{FF2B5EF4-FFF2-40B4-BE49-F238E27FC236}">
                      <a16:creationId xmlns:a16="http://schemas.microsoft.com/office/drawing/2014/main" id="{F9EEDCBB-CCC4-61BB-3480-8D21A3D2F18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1900389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6A27C-9BDA-43B3-96EA-C145EA7F04DE}"/>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791FBD5E-AA17-42F1-8615-49F2664DD46F}"/>
              </a:ext>
            </a:extLst>
          </p:cNvPr>
          <p:cNvSpPr>
            <a:spLocks noGrp="1"/>
          </p:cNvSpPr>
          <p:nvPr>
            <p:ph type="ftr" sz="quarter" idx="11"/>
          </p:nvPr>
        </p:nvSpPr>
        <p:spPr/>
        <p:txBody>
          <a:bodyPr/>
          <a:lstStyle/>
          <a:p>
            <a:r>
              <a:rPr lang="en-US"/>
              <a:t>Property of IIRL</a:t>
            </a:r>
            <a:endParaRPr lang="en-US" dirty="0"/>
          </a:p>
        </p:txBody>
      </p:sp>
      <p:sp>
        <p:nvSpPr>
          <p:cNvPr id="4" name="Slide Number Placeholder 3">
            <a:extLst>
              <a:ext uri="{FF2B5EF4-FFF2-40B4-BE49-F238E27FC236}">
                <a16:creationId xmlns:a16="http://schemas.microsoft.com/office/drawing/2014/main" id="{AE57A2D5-EBE5-43DD-8CF2-8B90801A0DF5}"/>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391051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51E1-40E1-4ED2-A9E3-6376E774AD27}"/>
              </a:ext>
            </a:extLst>
          </p:cNvPr>
          <p:cNvSpPr>
            <a:spLocks noGrp="1"/>
          </p:cNvSpPr>
          <p:nvPr>
            <p:ph type="title"/>
          </p:nvPr>
        </p:nvSpPr>
        <p:spPr>
          <a:xfrm>
            <a:off x="990001" y="955674"/>
            <a:ext cx="3531600" cy="1384995"/>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BAAE5E-AD83-40D4-8BDB-6B25250247AA}"/>
              </a:ext>
            </a:extLst>
          </p:cNvPr>
          <p:cNvSpPr>
            <a:spLocks noGrp="1"/>
          </p:cNvSpPr>
          <p:nvPr>
            <p:ph idx="1"/>
          </p:nvPr>
        </p:nvSpPr>
        <p:spPr>
          <a:xfrm>
            <a:off x="5444850" y="882651"/>
            <a:ext cx="5760000" cy="48958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D4DF8E2-A28B-4889-AD9E-1D733FEA2E0C}"/>
              </a:ext>
            </a:extLst>
          </p:cNvPr>
          <p:cNvSpPr>
            <a:spLocks noGrp="1"/>
          </p:cNvSpPr>
          <p:nvPr>
            <p:ph type="body" sz="half" idx="2"/>
          </p:nvPr>
        </p:nvSpPr>
        <p:spPr>
          <a:xfrm>
            <a:off x="989401" y="2584759"/>
            <a:ext cx="3531600" cy="31937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EF812-B775-468C-84D9-4394CC19F29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9DE1DEB3-5237-467C-A5B6-EDA7F366EB60}"/>
              </a:ext>
            </a:extLst>
          </p:cNvPr>
          <p:cNvSpPr>
            <a:spLocks noGrp="1"/>
          </p:cNvSpPr>
          <p:nvPr>
            <p:ph type="ftr" sz="quarter" idx="11"/>
          </p:nvPr>
        </p:nvSpPr>
        <p:spPr/>
        <p:txBody>
          <a:bodyPr/>
          <a:lstStyle/>
          <a:p>
            <a:r>
              <a:rPr lang="en-US"/>
              <a:t>Property of IIRL</a:t>
            </a:r>
            <a:endParaRPr lang="en-US" dirty="0"/>
          </a:p>
        </p:txBody>
      </p:sp>
      <p:sp>
        <p:nvSpPr>
          <p:cNvPr id="7" name="Slide Number Placeholder 6">
            <a:extLst>
              <a:ext uri="{FF2B5EF4-FFF2-40B4-BE49-F238E27FC236}">
                <a16:creationId xmlns:a16="http://schemas.microsoft.com/office/drawing/2014/main" id="{41877A6B-440F-4D7B-92DA-1B964D029F12}"/>
              </a:ext>
            </a:extLst>
          </p:cNvPr>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10" name="Straight Connector 9">
            <a:extLst>
              <a:ext uri="{FF2B5EF4-FFF2-40B4-BE49-F238E27FC236}">
                <a16:creationId xmlns:a16="http://schemas.microsoft.com/office/drawing/2014/main" id="{DC89B2F1-1E32-44DB-B50E-BEA1896CAD81}"/>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402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B204-119E-45DB-A177-995FF5D9B4E5}"/>
              </a:ext>
            </a:extLst>
          </p:cNvPr>
          <p:cNvSpPr>
            <a:spLocks noGrp="1"/>
          </p:cNvSpPr>
          <p:nvPr>
            <p:ph type="title"/>
          </p:nvPr>
        </p:nvSpPr>
        <p:spPr>
          <a:xfrm>
            <a:off x="990000" y="955456"/>
            <a:ext cx="3531600" cy="1384995"/>
          </a:xfrm>
        </p:spPr>
        <p:txBody>
          <a:bodyPr anchor="b"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CD3036-53A8-4361-AAAC-D8072EB470FE}"/>
              </a:ext>
            </a:extLst>
          </p:cNvPr>
          <p:cNvSpPr>
            <a:spLocks noGrp="1"/>
          </p:cNvSpPr>
          <p:nvPr>
            <p:ph type="pic" idx="1"/>
          </p:nvPr>
        </p:nvSpPr>
        <p:spPr>
          <a:xfrm>
            <a:off x="5537200" y="540001"/>
            <a:ext cx="6115050" cy="523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0FCFCD5-820E-47D9-9A60-57680C4C9405}"/>
              </a:ext>
            </a:extLst>
          </p:cNvPr>
          <p:cNvSpPr>
            <a:spLocks noGrp="1"/>
          </p:cNvSpPr>
          <p:nvPr>
            <p:ph type="body" sz="half" idx="2"/>
          </p:nvPr>
        </p:nvSpPr>
        <p:spPr>
          <a:xfrm>
            <a:off x="990000" y="2584758"/>
            <a:ext cx="3531600" cy="32842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446C3-A62E-4690-9098-53D59C4C33E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0A6C8B8-EA3D-45E5-950A-B6F1EA0B4782}"/>
              </a:ext>
            </a:extLst>
          </p:cNvPr>
          <p:cNvSpPr>
            <a:spLocks noGrp="1"/>
          </p:cNvSpPr>
          <p:nvPr>
            <p:ph type="ftr" sz="quarter" idx="11"/>
          </p:nvPr>
        </p:nvSpPr>
        <p:spPr/>
        <p:txBody>
          <a:bodyPr/>
          <a:lstStyle/>
          <a:p>
            <a:r>
              <a:rPr lang="en-US"/>
              <a:t>Property of IIRL</a:t>
            </a:r>
            <a:endParaRPr lang="en-US" dirty="0"/>
          </a:p>
        </p:txBody>
      </p:sp>
      <p:sp>
        <p:nvSpPr>
          <p:cNvPr id="7" name="Slide Number Placeholder 6">
            <a:extLst>
              <a:ext uri="{FF2B5EF4-FFF2-40B4-BE49-F238E27FC236}">
                <a16:creationId xmlns:a16="http://schemas.microsoft.com/office/drawing/2014/main" id="{A72ACAB7-ADBF-42E5-A214-232BA9EFB3B6}"/>
              </a:ext>
            </a:extLst>
          </p:cNvPr>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9" name="Straight Connector 8">
            <a:extLst>
              <a:ext uri="{FF2B5EF4-FFF2-40B4-BE49-F238E27FC236}">
                <a16:creationId xmlns:a16="http://schemas.microsoft.com/office/drawing/2014/main" id="{D0E80DA6-B971-46B7-B0D3-8581AE0B6ACB}"/>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808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endParaRPr lang="en-US" dirty="0"/>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r>
              <a:rPr lang="en-US"/>
              <a:t>Property of IIRL</a:t>
            </a:r>
            <a:endParaRPr lang="en-US" dirty="0"/>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08199903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2" r:id="rId17"/>
    <p:sldLayoutId id="2147483672" r:id="rId18"/>
  </p:sldLayoutIdLst>
  <p:hf sldNum="0" hdr="0" dt="0"/>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37">
          <p15:clr>
            <a:srgbClr val="F26B43"/>
          </p15:clr>
        </p15:guide>
        <p15:guide id="2" orient="horz" pos="2160">
          <p15:clr>
            <a:srgbClr val="F26B43"/>
          </p15:clr>
        </p15:guide>
        <p15:guide id="3" pos="680">
          <p15:clr>
            <a:srgbClr val="F26B43"/>
          </p15:clr>
        </p15:guide>
        <p15:guide id="4" pos="7000">
          <p15:clr>
            <a:srgbClr val="F26B43"/>
          </p15:clr>
        </p15:guide>
        <p15:guide id="5" orient="horz" pos="679">
          <p15:clr>
            <a:srgbClr val="F26B43"/>
          </p15:clr>
        </p15:guide>
        <p15:guide id="6" orient="horz" pos="3640">
          <p15:clr>
            <a:srgbClr val="F26B43"/>
          </p15:clr>
        </p15:guide>
        <p15:guide id="7" pos="6644">
          <p15:clr>
            <a:srgbClr val="F26B43"/>
          </p15:clr>
        </p15:guide>
        <p15:guide id="8" pos="6289">
          <p15:clr>
            <a:srgbClr val="F26B43"/>
          </p15:clr>
        </p15:guide>
        <p15:guide id="9" pos="5945">
          <p15:clr>
            <a:srgbClr val="F26B43"/>
          </p15:clr>
        </p15:guide>
        <p15:guide id="10" pos="1391">
          <p15:clr>
            <a:srgbClr val="F26B43"/>
          </p15:clr>
        </p15:guide>
        <p15:guide id="11" pos="1032">
          <p15:clr>
            <a:srgbClr val="F26B43"/>
          </p15:clr>
        </p15:guide>
        <p15:guide id="12" pos="1732">
          <p15:clr>
            <a:srgbClr val="F26B43"/>
          </p15:clr>
        </p15:guide>
        <p15:guide id="13" pos="2084">
          <p15:clr>
            <a:srgbClr val="F26B43"/>
          </p15:clr>
        </p15:guide>
        <p15:guide id="14" pos="5596">
          <p15:clr>
            <a:srgbClr val="F26B43"/>
          </p15:clr>
        </p15:guide>
        <p15:guide id="15" pos="2436">
          <p15:clr>
            <a:srgbClr val="F26B43"/>
          </p15:clr>
        </p15:guide>
        <p15:guide id="16" pos="5244">
          <p15:clr>
            <a:srgbClr val="F26B43"/>
          </p15:clr>
        </p15:guide>
        <p15:guide id="17" pos="2792">
          <p15:clr>
            <a:srgbClr val="F26B43"/>
          </p15:clr>
        </p15:guide>
        <p15:guide id="18" pos="4892">
          <p15:clr>
            <a:srgbClr val="F26B43"/>
          </p15:clr>
        </p15:guide>
        <p15:guide id="19" pos="4543">
          <p15:clr>
            <a:srgbClr val="F26B43"/>
          </p15:clr>
        </p15:guide>
        <p15:guide id="20" pos="3488">
          <p15:clr>
            <a:srgbClr val="F26B43"/>
          </p15:clr>
        </p15:guide>
        <p15:guide id="21" pos="4192">
          <p15:clr>
            <a:srgbClr val="F26B43"/>
          </p15:clr>
        </p15:guide>
        <p15:guide id="22" pos="3840">
          <p15:clr>
            <a:srgbClr val="F26B43"/>
          </p15:clr>
        </p15:guide>
        <p15:guide id="23" pos="340">
          <p15:clr>
            <a:srgbClr val="A4A3A4"/>
          </p15:clr>
        </p15:guide>
        <p15:guide id="24" pos="7340">
          <p15:clr>
            <a:srgbClr val="A4A3A4"/>
          </p15:clr>
        </p15:guide>
        <p15:guide id="25" orient="horz" pos="1062">
          <p15:clr>
            <a:srgbClr val="5ACBF0"/>
          </p15:clr>
        </p15:guide>
        <p15:guide id="26" orient="horz" pos="3982">
          <p15:clr>
            <a:srgbClr val="A4A3A4"/>
          </p15:clr>
        </p15:guide>
        <p15:guide id="27" orient="horz" pos="338">
          <p15:clr>
            <a:srgbClr val="A4A3A4"/>
          </p15:clr>
        </p15:guide>
        <p15:guide id="28" orient="horz" pos="950">
          <p15:clr>
            <a:srgbClr val="5ACBF0"/>
          </p15:clr>
        </p15:guide>
        <p15:guide id="29" orient="horz" pos="249">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VEqRqSsNDjc" TargetMode="External"/><Relationship Id="rId2" Type="http://schemas.openxmlformats.org/officeDocument/2006/relationships/hyperlink" Target="https://apastyle.apa.org/" TargetMode="External"/><Relationship Id="rId1" Type="http://schemas.openxmlformats.org/officeDocument/2006/relationships/slideLayout" Target="../slideLayouts/slideLayout2.xml"/><Relationship Id="rId4" Type="http://schemas.openxmlformats.org/officeDocument/2006/relationships/hyperlink" Target="https://www.easybib.com/guides/citation-guides/apa-forma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304C3E"/>
        </a:solidFill>
        <a:effectLst/>
      </p:bgPr>
    </p:bg>
    <p:spTree>
      <p:nvGrpSpPr>
        <p:cNvPr id="1" name=""/>
        <p:cNvGrpSpPr/>
        <p:nvPr/>
      </p:nvGrpSpPr>
      <p:grpSpPr>
        <a:xfrm>
          <a:off x="0" y="0"/>
          <a:ext cx="0" cy="0"/>
          <a:chOff x="0" y="0"/>
          <a:chExt cx="0" cy="0"/>
        </a:xfrm>
      </p:grpSpPr>
      <p:sp>
        <p:nvSpPr>
          <p:cNvPr id="2" name="Freeform 2"/>
          <p:cNvSpPr/>
          <p:nvPr/>
        </p:nvSpPr>
        <p:spPr>
          <a:xfrm>
            <a:off x="2388595" y="1075189"/>
            <a:ext cx="7414810" cy="4251372"/>
          </a:xfrm>
          <a:custGeom>
            <a:avLst/>
            <a:gdLst/>
            <a:ahLst/>
            <a:cxnLst/>
            <a:rect l="l" t="t" r="r" b="b"/>
            <a:pathLst>
              <a:path w="11122215" h="6377058">
                <a:moveTo>
                  <a:pt x="0" y="0"/>
                </a:moveTo>
                <a:lnTo>
                  <a:pt x="11122216" y="0"/>
                </a:lnTo>
                <a:lnTo>
                  <a:pt x="11122216" y="6377058"/>
                </a:lnTo>
                <a:lnTo>
                  <a:pt x="0" y="6377058"/>
                </a:lnTo>
                <a:lnTo>
                  <a:pt x="0" y="0"/>
                </a:lnTo>
                <a:close/>
              </a:path>
            </a:pathLst>
          </a:custGeom>
          <a:blipFill>
            <a:blip r:embed="rId2"/>
            <a:stretch>
              <a:fillRect/>
            </a:stretch>
          </a:blipFill>
        </p:spPr>
        <p:txBody>
          <a:bodyPr/>
          <a:lstStyle/>
          <a:p>
            <a:endParaRPr lang="en-US" sz="1200"/>
          </a:p>
        </p:txBody>
      </p:sp>
    </p:spTree>
    <p:extLst>
      <p:ext uri="{BB962C8B-B14F-4D97-AF65-F5344CB8AC3E}">
        <p14:creationId xmlns:p14="http://schemas.microsoft.com/office/powerpoint/2010/main" val="393875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6" name="Group 15">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8"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7"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21" name="Rectangle 20">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lasses on top of a book">
            <a:extLst>
              <a:ext uri="{FF2B5EF4-FFF2-40B4-BE49-F238E27FC236}">
                <a16:creationId xmlns:a16="http://schemas.microsoft.com/office/drawing/2014/main" id="{DA171FEC-252E-8B9E-D762-8B59B72167D7}"/>
              </a:ext>
            </a:extLst>
          </p:cNvPr>
          <p:cNvPicPr>
            <a:picLocks noChangeAspect="1"/>
          </p:cNvPicPr>
          <p:nvPr/>
        </p:nvPicPr>
        <p:blipFill rotWithShape="1">
          <a:blip r:embed="rId2"/>
          <a:srcRect t="14112" b="98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3" name="Rectangle 22">
            <a:extLst>
              <a:ext uri="{FF2B5EF4-FFF2-40B4-BE49-F238E27FC236}">
                <a16:creationId xmlns:a16="http://schemas.microsoft.com/office/drawing/2014/main" id="{2A079D24-860A-4799-B3AE-658D4F136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76325"/>
            <a:ext cx="12191999" cy="4705352"/>
          </a:xfrm>
          <a:prstGeom prst="rect">
            <a:avLst/>
          </a:prstGeom>
          <a:gradFill flip="none" rotWithShape="1">
            <a:gsLst>
              <a:gs pos="45000">
                <a:srgbClr val="000000">
                  <a:alpha val="37000"/>
                </a:srgbClr>
              </a:gs>
              <a:gs pos="55000">
                <a:srgbClr val="000000">
                  <a:alpha val="37000"/>
                </a:srgbClr>
              </a:gs>
              <a:gs pos="25000">
                <a:srgbClr val="000000">
                  <a:alpha val="22000"/>
                </a:srgbClr>
              </a:gs>
              <a:gs pos="0">
                <a:srgbClr val="000000">
                  <a:alpha val="0"/>
                </a:srgbClr>
              </a:gs>
              <a:gs pos="100000">
                <a:srgbClr val="000000">
                  <a:alpha val="0"/>
                </a:srgbClr>
              </a:gs>
              <a:gs pos="75000">
                <a:srgbClr val="000000">
                  <a:alpha val="22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250B254B-44BF-950E-3554-6AF58DDAC5EE}"/>
              </a:ext>
            </a:extLst>
          </p:cNvPr>
          <p:cNvSpPr>
            <a:spLocks noGrp="1"/>
          </p:cNvSpPr>
          <p:nvPr>
            <p:ph type="title"/>
          </p:nvPr>
        </p:nvSpPr>
        <p:spPr>
          <a:xfrm>
            <a:off x="2403394" y="3699000"/>
            <a:ext cx="5278450" cy="1605775"/>
          </a:xfrm>
        </p:spPr>
        <p:txBody>
          <a:bodyPr vert="horz" lIns="91440" tIns="45720" rIns="91440" bIns="45720" rtlCol="0" anchor="ctr" anchorCtr="0">
            <a:noAutofit/>
          </a:bodyPr>
          <a:lstStyle/>
          <a:p>
            <a:pPr algn="ctr">
              <a:lnSpc>
                <a:spcPct val="90000"/>
              </a:lnSpc>
            </a:pPr>
            <a:r>
              <a:rPr lang="en-US" sz="4400" b="1" dirty="0">
                <a:solidFill>
                  <a:srgbClr val="FFFFFF"/>
                </a:solidFill>
              </a:rPr>
              <a:t>Basics of Formatting a Scientific Paper </a:t>
            </a:r>
          </a:p>
        </p:txBody>
      </p:sp>
      <p:cxnSp>
        <p:nvCxnSpPr>
          <p:cNvPr id="25" name="Straight Connector 24">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3429000"/>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5A1DF868-17DA-94C4-4412-FF7C810ACB94}"/>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3392426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5A52-EB72-8381-9004-15EFA08A1549}"/>
              </a:ext>
            </a:extLst>
          </p:cNvPr>
          <p:cNvSpPr>
            <a:spLocks noGrp="1"/>
          </p:cNvSpPr>
          <p:nvPr>
            <p:ph type="title"/>
          </p:nvPr>
        </p:nvSpPr>
        <p:spPr>
          <a:xfrm>
            <a:off x="3718560" y="304801"/>
            <a:ext cx="7859079" cy="660400"/>
          </a:xfrm>
        </p:spPr>
        <p:txBody>
          <a:bodyPr/>
          <a:lstStyle/>
          <a:p>
            <a:r>
              <a:rPr lang="en-US" dirty="0"/>
              <a:t>Title and Abstract </a:t>
            </a:r>
          </a:p>
        </p:txBody>
      </p:sp>
      <p:sp>
        <p:nvSpPr>
          <p:cNvPr id="4" name="Content Placeholder 3">
            <a:extLst>
              <a:ext uri="{FF2B5EF4-FFF2-40B4-BE49-F238E27FC236}">
                <a16:creationId xmlns:a16="http://schemas.microsoft.com/office/drawing/2014/main" id="{4F5F9818-7589-51E7-9F61-CDE1B7A6B271}"/>
              </a:ext>
            </a:extLst>
          </p:cNvPr>
          <p:cNvSpPr>
            <a:spLocks noGrp="1"/>
          </p:cNvSpPr>
          <p:nvPr>
            <p:ph sz="half" idx="13"/>
          </p:nvPr>
        </p:nvSpPr>
        <p:spPr>
          <a:xfrm>
            <a:off x="3952240" y="1056640"/>
            <a:ext cx="7720648" cy="5172711"/>
          </a:xfrm>
        </p:spPr>
        <p:txBody>
          <a:bodyPr>
            <a:noAutofit/>
          </a:bodyPr>
          <a:lstStyle/>
          <a:p>
            <a:pPr marL="0" marR="0"/>
            <a:r>
              <a:rPr lang="en-US" sz="2000" dirty="0">
                <a:effectLst/>
                <a:latin typeface="Times New Roman" panose="02020603050405020304" pitchFamily="18" charset="0"/>
                <a:ea typeface="Times New Roman" panose="02020603050405020304" pitchFamily="18" charset="0"/>
              </a:rPr>
              <a:t>The </a:t>
            </a:r>
            <a:r>
              <a:rPr lang="en-US" sz="2000" b="1" dirty="0">
                <a:latin typeface="Times New Roman" panose="02020603050405020304" pitchFamily="18" charset="0"/>
                <a:ea typeface="Times New Roman" panose="02020603050405020304" pitchFamily="18" charset="0"/>
              </a:rPr>
              <a:t>a</a:t>
            </a:r>
            <a:r>
              <a:rPr lang="en-US" sz="2000" b="1" dirty="0">
                <a:effectLst/>
                <a:latin typeface="Times New Roman" panose="02020603050405020304" pitchFamily="18" charset="0"/>
                <a:ea typeface="Times New Roman" panose="02020603050405020304" pitchFamily="18" charset="0"/>
              </a:rPr>
              <a:t>bstract</a:t>
            </a:r>
            <a:r>
              <a:rPr lang="en-US" sz="2000" dirty="0">
                <a:effectLst/>
                <a:latin typeface="Times New Roman" panose="02020603050405020304" pitchFamily="18" charset="0"/>
                <a:ea typeface="Times New Roman" panose="02020603050405020304" pitchFamily="18" charset="0"/>
              </a:rPr>
              <a:t> is a summary of </a:t>
            </a:r>
            <a:r>
              <a:rPr lang="en-US" sz="2000" dirty="0">
                <a:latin typeface="Times New Roman" panose="02020603050405020304" pitchFamily="18" charset="0"/>
                <a:ea typeface="Times New Roman" panose="02020603050405020304" pitchFamily="18" charset="0"/>
              </a:rPr>
              <a:t>an </a:t>
            </a:r>
            <a:r>
              <a:rPr lang="en-US" sz="2000" dirty="0">
                <a:effectLst/>
                <a:latin typeface="Times New Roman" panose="02020603050405020304" pitchFamily="18" charset="0"/>
                <a:ea typeface="Times New Roman" panose="02020603050405020304" pitchFamily="18" charset="0"/>
              </a:rPr>
              <a:t>article. Generally, it is between 50</a:t>
            </a:r>
            <a:r>
              <a:rPr lang="en-US" sz="2000" dirty="0">
                <a:latin typeface="Times New Roman" panose="02020603050405020304" pitchFamily="18" charset="0"/>
                <a:ea typeface="Times New Roman" panose="02020603050405020304" pitchFamily="18" charset="0"/>
              </a:rPr>
              <a:t> and </a:t>
            </a:r>
            <a:r>
              <a:rPr lang="en-US" sz="2000" dirty="0">
                <a:effectLst/>
                <a:latin typeface="Times New Roman" panose="02020603050405020304" pitchFamily="18" charset="0"/>
                <a:ea typeface="Times New Roman" panose="02020603050405020304" pitchFamily="18" charset="0"/>
              </a:rPr>
              <a:t>100 words, and it should state the goals, results, and the main conclusions of </a:t>
            </a:r>
            <a:r>
              <a:rPr lang="en-US" sz="2000" dirty="0">
                <a:latin typeface="Times New Roman" panose="02020603050405020304" pitchFamily="18" charset="0"/>
                <a:ea typeface="Times New Roman" panose="02020603050405020304" pitchFamily="18" charset="0"/>
              </a:rPr>
              <a:t>the study. The </a:t>
            </a:r>
            <a:r>
              <a:rPr lang="en-US" sz="2000" dirty="0">
                <a:effectLst/>
                <a:latin typeface="Times New Roman" panose="02020603050405020304" pitchFamily="18" charset="0"/>
                <a:ea typeface="Times New Roman" panose="02020603050405020304" pitchFamily="18" charset="0"/>
              </a:rPr>
              <a:t>purpose is to allow the reader to judge whether it would serve his or her purposes to read the entire report. </a:t>
            </a:r>
          </a:p>
          <a:p>
            <a:pPr marL="0" marR="0"/>
            <a:r>
              <a:rPr lang="en-US" sz="2000" dirty="0">
                <a:effectLst/>
                <a:latin typeface="Times New Roman" panose="02020603050405020304" pitchFamily="18" charset="0"/>
                <a:ea typeface="Times New Roman" panose="02020603050405020304" pitchFamily="18" charset="0"/>
              </a:rPr>
              <a:t>Think of the process of writing the abstract as taking one or two sentences from each section of the paper.</a:t>
            </a:r>
          </a:p>
          <a:p>
            <a:pPr marL="0" marR="0">
              <a:lnSpc>
                <a:spcPct val="120000"/>
              </a:lnSpc>
            </a:pPr>
            <a:r>
              <a:rPr lang="en-US" sz="2000" dirty="0">
                <a:effectLst/>
                <a:latin typeface="Times New Roman" panose="02020603050405020304" pitchFamily="18" charset="0"/>
                <a:ea typeface="Times New Roman" panose="02020603050405020304" pitchFamily="18" charset="0"/>
              </a:rPr>
              <a:t>- An introductory sentence.</a:t>
            </a:r>
          </a:p>
          <a:p>
            <a:pPr marL="0" marR="0">
              <a:lnSpc>
                <a:spcPct val="120000"/>
              </a:lnSpc>
            </a:pPr>
            <a:r>
              <a:rPr lang="en-US" sz="2000" dirty="0">
                <a:effectLst/>
                <a:latin typeface="Times New Roman" panose="02020603050405020304" pitchFamily="18" charset="0"/>
                <a:ea typeface="Times New Roman" panose="02020603050405020304" pitchFamily="18" charset="0"/>
              </a:rPr>
              <a:t>- A sentence stating the specific question addressed.</a:t>
            </a:r>
          </a:p>
          <a:p>
            <a:pPr marL="0" marR="0">
              <a:lnSpc>
                <a:spcPct val="120000"/>
              </a:lnSpc>
            </a:pPr>
            <a:r>
              <a:rPr lang="en-US" sz="2000" dirty="0">
                <a:effectLst/>
                <a:latin typeface="Times New Roman" panose="02020603050405020304" pitchFamily="18" charset="0"/>
                <a:ea typeface="Times New Roman" panose="02020603050405020304" pitchFamily="18" charset="0"/>
              </a:rPr>
              <a:t>- A sentence or two listing </a:t>
            </a:r>
            <a:r>
              <a:rPr lang="en-US" sz="2000" dirty="0">
                <a:latin typeface="Times New Roman" panose="02020603050405020304" pitchFamily="18" charset="0"/>
                <a:ea typeface="Times New Roman" panose="02020603050405020304" pitchFamily="18" charset="0"/>
              </a:rPr>
              <a:t>the</a:t>
            </a:r>
            <a:r>
              <a:rPr lang="en-US" sz="2000" dirty="0">
                <a:effectLst/>
                <a:latin typeface="Times New Roman" panose="02020603050405020304" pitchFamily="18" charset="0"/>
                <a:ea typeface="Times New Roman" panose="02020603050405020304" pitchFamily="18" charset="0"/>
              </a:rPr>
              <a:t> main techniques or procedures.</a:t>
            </a:r>
          </a:p>
          <a:p>
            <a:pPr marL="0" marR="0">
              <a:lnSpc>
                <a:spcPct val="120000"/>
              </a:lnSpc>
            </a:pPr>
            <a:r>
              <a:rPr lang="en-US" sz="2000" dirty="0">
                <a:effectLst/>
                <a:latin typeface="Times New Roman" panose="02020603050405020304" pitchFamily="18" charset="0"/>
                <a:ea typeface="Times New Roman" panose="02020603050405020304" pitchFamily="18" charset="0"/>
              </a:rPr>
              <a:t>- Two or three sentences describing </a:t>
            </a:r>
            <a:r>
              <a:rPr lang="en-US" sz="2000" dirty="0">
                <a:latin typeface="Times New Roman" panose="02020603050405020304" pitchFamily="18" charset="0"/>
                <a:ea typeface="Times New Roman" panose="02020603050405020304" pitchFamily="18" charset="0"/>
              </a:rPr>
              <a:t>the</a:t>
            </a:r>
            <a:r>
              <a:rPr lang="en-US" sz="2000" dirty="0">
                <a:effectLst/>
                <a:latin typeface="Times New Roman" panose="02020603050405020304" pitchFamily="18" charset="0"/>
                <a:ea typeface="Times New Roman" panose="02020603050405020304" pitchFamily="18" charset="0"/>
              </a:rPr>
              <a:t> results.</a:t>
            </a:r>
          </a:p>
          <a:p>
            <a:pPr marL="0" marR="0">
              <a:lnSpc>
                <a:spcPct val="120000"/>
              </a:lnSpc>
            </a:pPr>
            <a:r>
              <a:rPr lang="en-US" sz="2000" dirty="0">
                <a:effectLst/>
                <a:latin typeface="Times New Roman" panose="02020603050405020304" pitchFamily="18" charset="0"/>
                <a:ea typeface="Times New Roman" panose="02020603050405020304" pitchFamily="18" charset="0"/>
              </a:rPr>
              <a:t>- A sentence describing </a:t>
            </a:r>
            <a:r>
              <a:rPr lang="en-US" sz="2000" dirty="0">
                <a:latin typeface="Times New Roman" panose="02020603050405020304" pitchFamily="18" charset="0"/>
                <a:ea typeface="Times New Roman" panose="02020603050405020304" pitchFamily="18" charset="0"/>
              </a:rPr>
              <a:t>the</a:t>
            </a:r>
            <a:r>
              <a:rPr lang="en-US" sz="2000" dirty="0">
                <a:effectLst/>
                <a:latin typeface="Times New Roman" panose="02020603050405020304" pitchFamily="18" charset="0"/>
                <a:ea typeface="Times New Roman" panose="02020603050405020304" pitchFamily="18" charset="0"/>
              </a:rPr>
              <a:t> main conclusion. </a:t>
            </a:r>
          </a:p>
        </p:txBody>
      </p:sp>
      <p:sp>
        <p:nvSpPr>
          <p:cNvPr id="6" name="Content Placeholder 5">
            <a:extLst>
              <a:ext uri="{FF2B5EF4-FFF2-40B4-BE49-F238E27FC236}">
                <a16:creationId xmlns:a16="http://schemas.microsoft.com/office/drawing/2014/main" id="{11EBC89C-BF0F-38A5-B45B-B0A7F88BCD39}"/>
              </a:ext>
            </a:extLst>
          </p:cNvPr>
          <p:cNvSpPr>
            <a:spLocks noGrp="1"/>
          </p:cNvSpPr>
          <p:nvPr>
            <p:ph sz="half" idx="1"/>
          </p:nvPr>
        </p:nvSpPr>
        <p:spPr>
          <a:xfrm>
            <a:off x="519112" y="965202"/>
            <a:ext cx="2671128" cy="5497510"/>
          </a:xfrm>
        </p:spPr>
        <p:txBody>
          <a:bodyPr>
            <a:normAutofit fontScale="40000" lnSpcReduction="20000"/>
          </a:bodyPr>
          <a:lstStyle/>
          <a:p>
            <a:pPr marL="0" marR="0" indent="0">
              <a:spcBef>
                <a:spcPts val="1200"/>
              </a:spcBef>
              <a:spcAft>
                <a:spcPts val="300"/>
              </a:spcAft>
              <a:buNone/>
            </a:pPr>
            <a:r>
              <a:rPr lang="en-US" sz="5000" dirty="0">
                <a:effectLst/>
                <a:latin typeface="Times New Roman" panose="02020603050405020304" pitchFamily="18" charset="0"/>
                <a:ea typeface="Times New Roman" panose="02020603050405020304" pitchFamily="18" charset="0"/>
              </a:rPr>
              <a:t>The </a:t>
            </a:r>
            <a:r>
              <a:rPr lang="en-US" sz="5000" b="1" dirty="0">
                <a:effectLst/>
                <a:latin typeface="Times New Roman" panose="02020603050405020304" pitchFamily="18" charset="0"/>
                <a:ea typeface="Times New Roman" panose="02020603050405020304" pitchFamily="18" charset="0"/>
              </a:rPr>
              <a:t>title </a:t>
            </a:r>
            <a:r>
              <a:rPr lang="en-US" sz="5000" dirty="0">
                <a:effectLst/>
                <a:latin typeface="Times New Roman" panose="02020603050405020304" pitchFamily="18" charset="0"/>
                <a:ea typeface="Times New Roman" panose="02020603050405020304" pitchFamily="18" charset="0"/>
              </a:rPr>
              <a:t>should generally be fewer than ten words and should reflect the specific, factual content of the paper. </a:t>
            </a:r>
          </a:p>
          <a:p>
            <a:pPr marL="0" marR="0" indent="0">
              <a:spcBef>
                <a:spcPts val="0"/>
              </a:spcBef>
              <a:spcAft>
                <a:spcPts val="0"/>
              </a:spcAft>
              <a:buNone/>
            </a:pPr>
            <a:endParaRPr lang="en-US" sz="50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5000" dirty="0">
                <a:effectLst/>
                <a:latin typeface="Times New Roman" panose="02020603050405020304" pitchFamily="18" charset="0"/>
                <a:ea typeface="Times New Roman" panose="02020603050405020304" pitchFamily="18" charset="0"/>
              </a:rPr>
              <a:t>A good title is straightforward and uses keywords that researchers in a particular field will recognize.</a:t>
            </a:r>
            <a:endParaRPr lang="en-US" dirty="0"/>
          </a:p>
        </p:txBody>
      </p:sp>
      <p:sp>
        <p:nvSpPr>
          <p:cNvPr id="3" name="Footer Placeholder 2">
            <a:extLst>
              <a:ext uri="{FF2B5EF4-FFF2-40B4-BE49-F238E27FC236}">
                <a16:creationId xmlns:a16="http://schemas.microsoft.com/office/drawing/2014/main" id="{A528A631-574B-B35D-205C-1C2D7262D015}"/>
              </a:ext>
            </a:extLst>
          </p:cNvPr>
          <p:cNvSpPr>
            <a:spLocks noGrp="1"/>
          </p:cNvSpPr>
          <p:nvPr>
            <p:ph type="ftr" sz="quarter" idx="3"/>
          </p:nvPr>
        </p:nvSpPr>
        <p:spPr/>
        <p:txBody>
          <a:bodyPr/>
          <a:lstStyle/>
          <a:p>
            <a:r>
              <a:rPr lang="en-US"/>
              <a:t>Property of IIRL</a:t>
            </a:r>
            <a:endParaRPr lang="en-US" dirty="0"/>
          </a:p>
        </p:txBody>
      </p:sp>
    </p:spTree>
    <p:extLst>
      <p:ext uri="{BB962C8B-B14F-4D97-AF65-F5344CB8AC3E}">
        <p14:creationId xmlns:p14="http://schemas.microsoft.com/office/powerpoint/2010/main" val="3284616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pct75">
          <a:fgClr>
            <a:schemeClr val="bg2"/>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8E30B-ED8A-1FD1-8A3E-885831A04E19}"/>
              </a:ext>
            </a:extLst>
          </p:cNvPr>
          <p:cNvSpPr>
            <a:spLocks noGrp="1"/>
          </p:cNvSpPr>
          <p:nvPr>
            <p:ph type="title"/>
          </p:nvPr>
        </p:nvSpPr>
        <p:spPr/>
        <p:txBody>
          <a:bodyPr>
            <a:normAutofit/>
          </a:bodyPr>
          <a:lstStyle/>
          <a:p>
            <a:pPr algn="ctr"/>
            <a:r>
              <a:rPr lang="en-US" sz="3600" b="1" dirty="0"/>
              <a:t>Introduction Section</a:t>
            </a:r>
          </a:p>
        </p:txBody>
      </p:sp>
      <p:sp>
        <p:nvSpPr>
          <p:cNvPr id="3" name="Content Placeholder 2">
            <a:extLst>
              <a:ext uri="{FF2B5EF4-FFF2-40B4-BE49-F238E27FC236}">
                <a16:creationId xmlns:a16="http://schemas.microsoft.com/office/drawing/2014/main" id="{B232B555-CF0E-A5CB-3ACB-BA65C11DE0E7}"/>
              </a:ext>
            </a:extLst>
          </p:cNvPr>
          <p:cNvSpPr>
            <a:spLocks noGrp="1"/>
          </p:cNvSpPr>
          <p:nvPr>
            <p:ph sz="half" idx="1"/>
          </p:nvPr>
        </p:nvSpPr>
        <p:spPr>
          <a:xfrm>
            <a:off x="833120" y="1899920"/>
            <a:ext cx="6949440" cy="4358640"/>
          </a:xfrm>
        </p:spPr>
        <p:txBody>
          <a:bodyPr>
            <a:normAutofit/>
          </a:bodyPr>
          <a:lstStyle/>
          <a:p>
            <a:pPr marL="0" marR="0" indent="0">
              <a:spcBef>
                <a:spcPts val="1200"/>
              </a:spcBef>
              <a:spcAft>
                <a:spcPts val="300"/>
              </a:spcAft>
              <a:buNone/>
            </a:pPr>
            <a:r>
              <a:rPr lang="en-US" sz="2400" b="1" dirty="0">
                <a:effectLst/>
                <a:latin typeface="+mj-lt"/>
                <a:ea typeface="Times New Roman" panose="02020603050405020304" pitchFamily="18" charset="0"/>
              </a:rPr>
              <a:t>The introduction defines the subject of the report. </a:t>
            </a:r>
          </a:p>
          <a:p>
            <a:pPr marL="0" marR="0" indent="0">
              <a:spcBef>
                <a:spcPts val="1200"/>
              </a:spcBef>
              <a:spcAft>
                <a:spcPts val="300"/>
              </a:spcAft>
              <a:buNone/>
            </a:pPr>
            <a:r>
              <a:rPr lang="en-US" sz="2400" b="1" dirty="0">
                <a:effectLst/>
                <a:latin typeface="+mj-lt"/>
                <a:ea typeface="Times New Roman" panose="02020603050405020304" pitchFamily="18" charset="0"/>
              </a:rPr>
              <a:t>It must outline the scientific purpose(s) or objective(s) for the research performed and give the reader sufficient background literature to understand the rationale and the rest </a:t>
            </a:r>
            <a:r>
              <a:rPr lang="en-US" sz="2400" b="1" dirty="0">
                <a:latin typeface="+mj-lt"/>
                <a:ea typeface="Times New Roman" panose="02020603050405020304" pitchFamily="18" charset="0"/>
              </a:rPr>
              <a:t>of the report</a:t>
            </a:r>
            <a:r>
              <a:rPr lang="en-US" sz="2400" b="1" dirty="0">
                <a:effectLst/>
                <a:latin typeface="+mj-lt"/>
                <a:ea typeface="Times New Roman" panose="02020603050405020304" pitchFamily="18" charset="0"/>
              </a:rPr>
              <a:t>. </a:t>
            </a:r>
            <a:endParaRPr lang="en-US" sz="2400" b="1" dirty="0">
              <a:latin typeface="+mj-lt"/>
              <a:ea typeface="Times New Roman" panose="02020603050405020304" pitchFamily="18" charset="0"/>
            </a:endParaRPr>
          </a:p>
          <a:p>
            <a:pPr marL="0" marR="0" indent="0">
              <a:spcBef>
                <a:spcPts val="1200"/>
              </a:spcBef>
              <a:spcAft>
                <a:spcPts val="300"/>
              </a:spcAft>
              <a:buNone/>
            </a:pPr>
            <a:r>
              <a:rPr lang="en-US" sz="2400" b="1" dirty="0">
                <a:effectLst/>
                <a:latin typeface="+mj-lt"/>
                <a:ea typeface="Times New Roman" panose="02020603050405020304" pitchFamily="18" charset="0"/>
              </a:rPr>
              <a:t>Care should be taken to limit the background to whatever is pertinent to the study. </a:t>
            </a:r>
          </a:p>
          <a:p>
            <a:endParaRPr lang="en-US" dirty="0"/>
          </a:p>
        </p:txBody>
      </p:sp>
      <p:pic>
        <p:nvPicPr>
          <p:cNvPr id="7" name="Content Placeholder 6" descr="A person sitting at a table with a computer&#10;&#10;Description automatically generated">
            <a:extLst>
              <a:ext uri="{FF2B5EF4-FFF2-40B4-BE49-F238E27FC236}">
                <a16:creationId xmlns:a16="http://schemas.microsoft.com/office/drawing/2014/main" id="{0A0699C2-8B66-55A8-FDE6-1DF9A732A22D}"/>
              </a:ext>
            </a:extLst>
          </p:cNvPr>
          <p:cNvPicPr>
            <a:picLocks noGrp="1" noChangeAspect="1"/>
          </p:cNvPicPr>
          <p:nvPr>
            <p:ph sz="half" idx="2"/>
          </p:nvPr>
        </p:nvPicPr>
        <p:blipFill>
          <a:blip r:embed="rId2"/>
          <a:stretch>
            <a:fillRect/>
          </a:stretch>
        </p:blipFill>
        <p:spPr>
          <a:xfrm>
            <a:off x="7955280" y="2340446"/>
            <a:ext cx="3769360" cy="2512906"/>
          </a:xfrm>
          <a:effectLst>
            <a:softEdge rad="165100"/>
          </a:effectLst>
        </p:spPr>
      </p:pic>
      <p:sp>
        <p:nvSpPr>
          <p:cNvPr id="4" name="Footer Placeholder 3">
            <a:extLst>
              <a:ext uri="{FF2B5EF4-FFF2-40B4-BE49-F238E27FC236}">
                <a16:creationId xmlns:a16="http://schemas.microsoft.com/office/drawing/2014/main" id="{FA4E9B88-5A27-3989-F77E-446D7D03E6C9}"/>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1202362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539BC-7890-A4D6-D64E-E6ECC023CADC}"/>
              </a:ext>
            </a:extLst>
          </p:cNvPr>
          <p:cNvSpPr>
            <a:spLocks noGrp="1"/>
          </p:cNvSpPr>
          <p:nvPr>
            <p:ph type="title"/>
          </p:nvPr>
        </p:nvSpPr>
        <p:spPr>
          <a:xfrm>
            <a:off x="989400" y="1"/>
            <a:ext cx="10213200" cy="792480"/>
          </a:xfrm>
        </p:spPr>
        <p:txBody>
          <a:bodyPr/>
          <a:lstStyle/>
          <a:p>
            <a:pPr algn="ctr"/>
            <a:r>
              <a:rPr lang="en-US" b="1" dirty="0"/>
              <a:t>Method Section</a:t>
            </a:r>
          </a:p>
        </p:txBody>
      </p:sp>
      <p:sp>
        <p:nvSpPr>
          <p:cNvPr id="3" name="Content Placeholder 2">
            <a:extLst>
              <a:ext uri="{FF2B5EF4-FFF2-40B4-BE49-F238E27FC236}">
                <a16:creationId xmlns:a16="http://schemas.microsoft.com/office/drawing/2014/main" id="{A727B1B6-FD64-EEB9-A010-AD288234309A}"/>
              </a:ext>
            </a:extLst>
          </p:cNvPr>
          <p:cNvSpPr>
            <a:spLocks noGrp="1"/>
          </p:cNvSpPr>
          <p:nvPr>
            <p:ph idx="1"/>
          </p:nvPr>
        </p:nvSpPr>
        <p:spPr>
          <a:xfrm>
            <a:off x="640080" y="670561"/>
            <a:ext cx="11389360" cy="6106160"/>
          </a:xfrm>
        </p:spPr>
        <p:txBody>
          <a:bodyPr>
            <a:noAutofit/>
          </a:bodyPr>
          <a:lstStyle/>
          <a:p>
            <a:pPr marL="0" marR="0" indent="0">
              <a:spcBef>
                <a:spcPts val="1200"/>
              </a:spcBef>
              <a:spcAft>
                <a:spcPts val="300"/>
              </a:spcAft>
              <a:buNone/>
            </a:pPr>
            <a:r>
              <a:rPr lang="en-US" sz="2400" dirty="0">
                <a:solidFill>
                  <a:srgbClr val="336633"/>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2400" dirty="0">
                <a:effectLst/>
                <a:latin typeface="Times New Roman" panose="02020603050405020304" pitchFamily="18" charset="0"/>
                <a:ea typeface="Times New Roman" panose="02020603050405020304" pitchFamily="18" charset="0"/>
              </a:rPr>
              <a:t>n this section, the researcher describes the participants, materials used, and how the study was performed. </a:t>
            </a:r>
          </a:p>
          <a:p>
            <a:pPr marL="228600" marR="0"/>
            <a:r>
              <a:rPr lang="en-US" sz="2400" dirty="0">
                <a:latin typeface="Times New Roman" panose="02020603050405020304" pitchFamily="18" charset="0"/>
                <a:ea typeface="Times New Roman" panose="02020603050405020304" pitchFamily="18" charset="0"/>
              </a:rPr>
              <a:t>E</a:t>
            </a:r>
            <a:r>
              <a:rPr lang="en-US" sz="2400" dirty="0">
                <a:effectLst/>
                <a:latin typeface="Times New Roman" panose="02020603050405020304" pitchFamily="18" charset="0"/>
                <a:ea typeface="Times New Roman" panose="02020603050405020304" pitchFamily="18" charset="0"/>
              </a:rPr>
              <a:t>nough information should be provided for the reader to duplicate the study. </a:t>
            </a:r>
          </a:p>
          <a:p>
            <a:pPr marL="228600" marR="0"/>
            <a:r>
              <a:rPr lang="en-US" sz="2400" dirty="0">
                <a:effectLst/>
                <a:latin typeface="Times New Roman" panose="02020603050405020304" pitchFamily="18" charset="0"/>
                <a:ea typeface="Times New Roman" panose="02020603050405020304" pitchFamily="18" charset="0"/>
              </a:rPr>
              <a:t>It's helpful to both writer and reader to organize this section chronologically; describe each procedure in the order it was performed. Generally, this section attempts to answer the following questions: </a:t>
            </a:r>
          </a:p>
          <a:p>
            <a:pPr marL="0" marR="0">
              <a:spcBef>
                <a:spcPts val="0"/>
              </a:spcBef>
              <a:spcAft>
                <a:spcPts val="0"/>
              </a:spcAft>
            </a:pPr>
            <a:r>
              <a:rPr lang="en-US" sz="2400" i="1" dirty="0">
                <a:effectLst/>
                <a:latin typeface="Times New Roman" panose="02020603050405020304" pitchFamily="18" charset="0"/>
                <a:ea typeface="Times New Roman" panose="02020603050405020304" pitchFamily="18" charset="0"/>
              </a:rPr>
              <a:t>- Who were the participants?</a:t>
            </a:r>
            <a:endParaRPr lang="en-US" sz="2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400" i="1" dirty="0">
                <a:effectLst/>
                <a:latin typeface="Times New Roman" panose="02020603050405020304" pitchFamily="18" charset="0"/>
                <a:ea typeface="Times New Roman" panose="02020603050405020304" pitchFamily="18" charset="0"/>
              </a:rPr>
              <a:t>- Where and when was the work done? </a:t>
            </a:r>
            <a:endParaRPr lang="en-US" sz="2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400" i="1" dirty="0">
                <a:effectLst/>
                <a:latin typeface="Times New Roman" panose="02020603050405020304" pitchFamily="18" charset="0"/>
                <a:ea typeface="Times New Roman" panose="02020603050405020304" pitchFamily="18" charset="0"/>
              </a:rPr>
              <a:t>- What measures/instruments were used? What are their characteristics?</a:t>
            </a:r>
            <a:endParaRPr lang="en-US" sz="2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400" i="1" dirty="0">
                <a:effectLst/>
                <a:latin typeface="Times New Roman" panose="02020603050405020304" pitchFamily="18" charset="0"/>
                <a:ea typeface="Times New Roman" panose="02020603050405020304" pitchFamily="18" charset="0"/>
              </a:rPr>
              <a:t>- Exactly how was the study conducted? How were the materials used?</a:t>
            </a:r>
            <a:endParaRPr lang="en-US" sz="2400" dirty="0">
              <a:effectLst/>
              <a:latin typeface="Times New Roman" panose="02020603050405020304" pitchFamily="18" charset="0"/>
              <a:ea typeface="Times New Roman" panose="02020603050405020304" pitchFamily="18" charset="0"/>
            </a:endParaRPr>
          </a:p>
        </p:txBody>
      </p:sp>
      <p:sp>
        <p:nvSpPr>
          <p:cNvPr id="4" name="Footer Placeholder 3">
            <a:extLst>
              <a:ext uri="{FF2B5EF4-FFF2-40B4-BE49-F238E27FC236}">
                <a16:creationId xmlns:a16="http://schemas.microsoft.com/office/drawing/2014/main" id="{4245E748-39FD-6FF0-42E0-20FE9CAEF010}"/>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3157066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4A414-27CF-8E10-F543-ABDC42872803}"/>
              </a:ext>
            </a:extLst>
          </p:cNvPr>
          <p:cNvSpPr>
            <a:spLocks noGrp="1"/>
          </p:cNvSpPr>
          <p:nvPr>
            <p:ph type="title"/>
          </p:nvPr>
        </p:nvSpPr>
        <p:spPr>
          <a:xfrm>
            <a:off x="3939702" y="395289"/>
            <a:ext cx="7684134" cy="703937"/>
          </a:xfrm>
        </p:spPr>
        <p:txBody>
          <a:bodyPr/>
          <a:lstStyle/>
          <a:p>
            <a:r>
              <a:rPr lang="en-US" b="1" dirty="0"/>
              <a:t>Results Section</a:t>
            </a:r>
          </a:p>
        </p:txBody>
      </p:sp>
      <p:pic>
        <p:nvPicPr>
          <p:cNvPr id="6" name="Content Placeholder 5" descr="A person writing on a book&#10;&#10;Description automatically generated">
            <a:extLst>
              <a:ext uri="{FF2B5EF4-FFF2-40B4-BE49-F238E27FC236}">
                <a16:creationId xmlns:a16="http://schemas.microsoft.com/office/drawing/2014/main" id="{0C75C703-B130-955F-F883-F2D0256CDE3A}"/>
              </a:ext>
            </a:extLst>
          </p:cNvPr>
          <p:cNvPicPr>
            <a:picLocks noGrp="1" noChangeAspect="1"/>
          </p:cNvPicPr>
          <p:nvPr>
            <p:ph sz="half" idx="1"/>
          </p:nvPr>
        </p:nvPicPr>
        <p:blipFill>
          <a:blip r:embed="rId2"/>
          <a:stretch>
            <a:fillRect/>
          </a:stretch>
        </p:blipFill>
        <p:spPr>
          <a:xfrm>
            <a:off x="207523" y="3216893"/>
            <a:ext cx="2903539" cy="3449156"/>
          </a:xfrm>
          <a:effectLst>
            <a:softEdge rad="228600"/>
          </a:effectLst>
        </p:spPr>
      </p:pic>
      <p:sp>
        <p:nvSpPr>
          <p:cNvPr id="4" name="Content Placeholder 3">
            <a:extLst>
              <a:ext uri="{FF2B5EF4-FFF2-40B4-BE49-F238E27FC236}">
                <a16:creationId xmlns:a16="http://schemas.microsoft.com/office/drawing/2014/main" id="{ED6F71D6-BEF5-DDD4-637E-5F8EF1309594}"/>
              </a:ext>
            </a:extLst>
          </p:cNvPr>
          <p:cNvSpPr>
            <a:spLocks noGrp="1"/>
          </p:cNvSpPr>
          <p:nvPr>
            <p:ph sz="half" idx="13"/>
          </p:nvPr>
        </p:nvSpPr>
        <p:spPr>
          <a:xfrm>
            <a:off x="3426372" y="1099226"/>
            <a:ext cx="8558105" cy="5460763"/>
          </a:xfrm>
        </p:spPr>
        <p:txBody>
          <a:bodyPr>
            <a:normAutofit/>
          </a:bodyPr>
          <a:lstStyle/>
          <a:p>
            <a:pPr marL="0" marR="0">
              <a:spcBef>
                <a:spcPts val="0"/>
              </a:spcBef>
              <a:spcAft>
                <a:spcPts val="0"/>
              </a:spcAft>
            </a:pPr>
            <a:r>
              <a:rPr lang="en-US" sz="2000" dirty="0">
                <a:effectLst/>
                <a:latin typeface="Times New Roman" panose="02020603050405020304" pitchFamily="18" charset="0"/>
                <a:ea typeface="Times New Roman" panose="02020603050405020304" pitchFamily="18" charset="0"/>
              </a:rPr>
              <a:t>The results section should summarize the data from the study without discussing the implications. </a:t>
            </a:r>
            <a:r>
              <a:rPr lang="en-US" sz="2000" dirty="0">
                <a:latin typeface="Times New Roman" panose="02020603050405020304" pitchFamily="18" charset="0"/>
                <a:ea typeface="Times New Roman" panose="02020603050405020304" pitchFamily="18" charset="0"/>
              </a:rPr>
              <a:t>D</a:t>
            </a:r>
            <a:r>
              <a:rPr lang="en-US" sz="2000" dirty="0">
                <a:effectLst/>
                <a:latin typeface="Times New Roman" panose="02020603050405020304" pitchFamily="18" charset="0"/>
                <a:ea typeface="Times New Roman" panose="02020603050405020304" pitchFamily="18" charset="0"/>
              </a:rPr>
              <a:t>escriptive statistics are usually provided first for the primary study variables (e.g., </a:t>
            </a:r>
            <a:r>
              <a:rPr lang="en-US" sz="2000" dirty="0">
                <a:latin typeface="Times New Roman" panose="02020603050405020304" pitchFamily="18" charset="0"/>
                <a:ea typeface="Times New Roman" panose="02020603050405020304" pitchFamily="18" charset="0"/>
              </a:rPr>
              <a:t>m</a:t>
            </a:r>
            <a:r>
              <a:rPr lang="en-US" sz="2000" dirty="0">
                <a:effectLst/>
                <a:latin typeface="Times New Roman" panose="02020603050405020304" pitchFamily="18" charset="0"/>
                <a:ea typeface="Times New Roman" panose="02020603050405020304" pitchFamily="18" charset="0"/>
              </a:rPr>
              <a:t>eans, standard deviations, and ranges).</a:t>
            </a:r>
            <a:r>
              <a:rPr lang="en-US" sz="2000" dirty="0">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Then the hypotheses are restated</a:t>
            </a:r>
            <a:r>
              <a:rPr lang="en-US" sz="2000" dirty="0">
                <a:latin typeface="Times New Roman" panose="02020603050405020304" pitchFamily="18" charset="0"/>
                <a:ea typeface="Times New Roman" panose="02020603050405020304" pitchFamily="18" charset="0"/>
              </a:rPr>
              <a:t>.</a:t>
            </a:r>
            <a:r>
              <a:rPr lang="en-US" sz="2000" dirty="0">
                <a:effectLst/>
                <a:latin typeface="Times New Roman" panose="02020603050405020304" pitchFamily="18" charset="0"/>
                <a:ea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rPr>
              <a:t>The researcher </a:t>
            </a:r>
            <a:r>
              <a:rPr lang="en-US" sz="2000" dirty="0">
                <a:effectLst/>
                <a:latin typeface="Times New Roman" panose="02020603050405020304" pitchFamily="18" charset="0"/>
                <a:ea typeface="Times New Roman" panose="02020603050405020304" pitchFamily="18" charset="0"/>
              </a:rPr>
              <a:t>explains what inferential test was used to test each hypothesis, and the results are briefly described.</a:t>
            </a:r>
          </a:p>
          <a:p>
            <a:pPr marL="0" marR="0">
              <a:spcBef>
                <a:spcPts val="0"/>
              </a:spcBef>
              <a:spcAft>
                <a:spcPts val="0"/>
              </a:spcAft>
            </a:pPr>
            <a:r>
              <a:rPr lang="en-US" sz="20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2000" dirty="0">
                <a:effectLst/>
                <a:latin typeface="Times New Roman" panose="02020603050405020304" pitchFamily="18" charset="0"/>
                <a:ea typeface="Times New Roman" panose="02020603050405020304" pitchFamily="18" charset="0"/>
              </a:rPr>
              <a:t>- Data included in a table should not be duplicated in a figure or in the text.</a:t>
            </a:r>
          </a:p>
          <a:p>
            <a:pPr marL="0" marR="0">
              <a:spcBef>
                <a:spcPts val="0"/>
              </a:spcBef>
              <a:spcAft>
                <a:spcPts val="0"/>
              </a:spcAft>
            </a:pPr>
            <a:r>
              <a:rPr lang="en-US" sz="2000" dirty="0">
                <a:effectLst/>
                <a:latin typeface="Times New Roman" panose="02020603050405020304" pitchFamily="18" charset="0"/>
                <a:ea typeface="Times New Roman" panose="02020603050405020304" pitchFamily="18" charset="0"/>
              </a:rPr>
              <a:t>However, if a table or figure is included, the contents should be described briefly in the text. </a:t>
            </a:r>
          </a:p>
          <a:p>
            <a:pPr marL="0" marR="0">
              <a:spcBef>
                <a:spcPts val="0"/>
              </a:spcBef>
              <a:spcAft>
                <a:spcPts val="0"/>
              </a:spcAft>
              <a:tabLst>
                <a:tab pos="0" algn="l"/>
              </a:tabLst>
            </a:pPr>
            <a:r>
              <a:rPr lang="en-US" sz="2000" dirty="0">
                <a:effectLst/>
                <a:latin typeface="Times New Roman" panose="02020603050405020304" pitchFamily="18" charset="0"/>
                <a:ea typeface="Times New Roman" panose="02020603050405020304" pitchFamily="18" charset="0"/>
              </a:rPr>
              <a:t>-All figures and tables should have descriptive titles </a:t>
            </a:r>
          </a:p>
          <a:p>
            <a:pPr marL="0" marR="0">
              <a:spcBef>
                <a:spcPts val="0"/>
              </a:spcBef>
              <a:spcAft>
                <a:spcPts val="0"/>
              </a:spcAft>
            </a:pPr>
            <a:r>
              <a:rPr lang="en-US" sz="2000" dirty="0">
                <a:effectLst/>
                <a:latin typeface="Times New Roman" panose="02020603050405020304" pitchFamily="18" charset="0"/>
                <a:ea typeface="Times New Roman" panose="02020603050405020304" pitchFamily="18" charset="0"/>
              </a:rPr>
              <a:t>-All columns and rows in tables should be labeled.</a:t>
            </a:r>
            <a:endParaRPr lang="en-US" sz="2000"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sz="2000" dirty="0">
                <a:effectLst/>
                <a:latin typeface="Times New Roman" panose="02020603050405020304" pitchFamily="18" charset="0"/>
                <a:ea typeface="Times New Roman" panose="02020603050405020304" pitchFamily="18" charset="0"/>
              </a:rPr>
              <a:t>- Figures and tables should be self-explanatory; that is, the reader should be able to understand them without referring to the text. </a:t>
            </a:r>
            <a:endParaRPr lang="en-US" sz="2000" dirty="0"/>
          </a:p>
        </p:txBody>
      </p:sp>
      <p:sp>
        <p:nvSpPr>
          <p:cNvPr id="3" name="Footer Placeholder 2">
            <a:extLst>
              <a:ext uri="{FF2B5EF4-FFF2-40B4-BE49-F238E27FC236}">
                <a16:creationId xmlns:a16="http://schemas.microsoft.com/office/drawing/2014/main" id="{B9028591-E067-6A28-21A3-B9C164C90492}"/>
              </a:ext>
            </a:extLst>
          </p:cNvPr>
          <p:cNvSpPr>
            <a:spLocks noGrp="1"/>
          </p:cNvSpPr>
          <p:nvPr>
            <p:ph type="ftr" sz="quarter" idx="3"/>
          </p:nvPr>
        </p:nvSpPr>
        <p:spPr/>
        <p:txBody>
          <a:bodyPr/>
          <a:lstStyle/>
          <a:p>
            <a:r>
              <a:rPr lang="en-US"/>
              <a:t>Property of IIRL</a:t>
            </a:r>
            <a:endParaRPr lang="en-US" dirty="0"/>
          </a:p>
        </p:txBody>
      </p:sp>
    </p:spTree>
    <p:extLst>
      <p:ext uri="{BB962C8B-B14F-4D97-AF65-F5344CB8AC3E}">
        <p14:creationId xmlns:p14="http://schemas.microsoft.com/office/powerpoint/2010/main" val="579765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0000"/>
                <a:lumOff val="40000"/>
              </a:schemeClr>
            </a:gs>
            <a:gs pos="74000">
              <a:schemeClr val="accent1">
                <a:lumMod val="45000"/>
                <a:lumOff val="55000"/>
              </a:schemeClr>
            </a:gs>
            <a:gs pos="2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92377-99E2-8DDB-F41F-04A96DB554B0}"/>
              </a:ext>
            </a:extLst>
          </p:cNvPr>
          <p:cNvSpPr>
            <a:spLocks noGrp="1"/>
          </p:cNvSpPr>
          <p:nvPr>
            <p:ph type="title"/>
          </p:nvPr>
        </p:nvSpPr>
        <p:spPr>
          <a:xfrm>
            <a:off x="746234" y="395289"/>
            <a:ext cx="10456366" cy="750339"/>
          </a:xfrm>
        </p:spPr>
        <p:txBody>
          <a:bodyPr>
            <a:normAutofit/>
          </a:bodyPr>
          <a:lstStyle/>
          <a:p>
            <a:pPr algn="ctr"/>
            <a:r>
              <a:rPr lang="en-US" sz="4000" b="1" dirty="0"/>
              <a:t>Discussion Section</a:t>
            </a:r>
          </a:p>
        </p:txBody>
      </p:sp>
      <p:sp>
        <p:nvSpPr>
          <p:cNvPr id="3" name="Content Placeholder 2">
            <a:extLst>
              <a:ext uri="{FF2B5EF4-FFF2-40B4-BE49-F238E27FC236}">
                <a16:creationId xmlns:a16="http://schemas.microsoft.com/office/drawing/2014/main" id="{FC32CD1E-70AD-F7F3-90D0-7DF17F03C4B1}"/>
              </a:ext>
            </a:extLst>
          </p:cNvPr>
          <p:cNvSpPr>
            <a:spLocks noGrp="1"/>
          </p:cNvSpPr>
          <p:nvPr>
            <p:ph idx="1"/>
          </p:nvPr>
        </p:nvSpPr>
        <p:spPr>
          <a:xfrm>
            <a:off x="472965" y="1097752"/>
            <a:ext cx="11246069" cy="5307724"/>
          </a:xfrm>
          <a:solidFill>
            <a:schemeClr val="bg2"/>
          </a:solidFill>
        </p:spPr>
        <p:txBody>
          <a:bodyPr>
            <a:normAutofit fontScale="92500" lnSpcReduction="10000"/>
          </a:bodyPr>
          <a:lstStyle/>
          <a:p>
            <a:pPr marL="0" marR="0" indent="0">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This section involves an interpretation of the data in relation to the original objectives or hypotheses. </a:t>
            </a:r>
            <a:endParaRPr lang="en-US" sz="2400" dirty="0">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dirty="0">
                <a:latin typeface="Times New Roman" panose="02020603050405020304" pitchFamily="18" charset="0"/>
                <a:ea typeface="Times New Roman" panose="02020603050405020304" pitchFamily="18" charset="0"/>
              </a:rPr>
              <a:t>- F</a:t>
            </a:r>
            <a:r>
              <a:rPr lang="en-US" sz="2400" dirty="0">
                <a:effectLst/>
                <a:latin typeface="Times New Roman" panose="02020603050405020304" pitchFamily="18" charset="0"/>
                <a:ea typeface="Times New Roman" panose="02020603050405020304" pitchFamily="18" charset="0"/>
              </a:rPr>
              <a:t>indings are related to the present state of knowledge and future needs for research. </a:t>
            </a:r>
          </a:p>
          <a:p>
            <a:pPr marL="0" marR="0" indent="0">
              <a:spcBef>
                <a:spcPts val="0"/>
              </a:spcBef>
              <a:spcAft>
                <a:spcPts val="0"/>
              </a:spcAft>
              <a:buNone/>
            </a:pPr>
            <a:r>
              <a:rPr lang="en-US" sz="2400" dirty="0">
                <a:effectLst/>
                <a:latin typeface="Times New Roman" panose="02020603050405020304" pitchFamily="18" charset="0"/>
                <a:ea typeface="Times New Roman" panose="02020603050405020304" pitchFamily="18" charset="0"/>
              </a:rPr>
              <a:t>- Must be genuinely interpretive, not just a restatement of the introduction or results sections. </a:t>
            </a:r>
            <a:endParaRPr lang="en-US" sz="2400" dirty="0">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dirty="0">
                <a:effectLst/>
                <a:latin typeface="Times New Roman" panose="02020603050405020304" pitchFamily="18" charset="0"/>
                <a:ea typeface="Times New Roman" panose="02020603050405020304" pitchFamily="18" charset="0"/>
              </a:rPr>
              <a:t>- The following specific elements should be included:</a:t>
            </a:r>
          </a:p>
          <a:p>
            <a:pPr marR="0" lvl="0">
              <a:spcBef>
                <a:spcPts val="0"/>
              </a:spcBef>
              <a:spcAft>
                <a:spcPts val="0"/>
              </a:spcAft>
              <a:buFontTx/>
              <a:buChar char="-"/>
              <a:tabLst>
                <a:tab pos="685800" algn="l"/>
              </a:tabLst>
            </a:pPr>
            <a:r>
              <a:rPr lang="en-US" sz="2400" dirty="0">
                <a:effectLst/>
                <a:latin typeface="Times New Roman" panose="02020603050405020304" pitchFamily="18" charset="0"/>
                <a:ea typeface="Times New Roman" panose="02020603050405020304" pitchFamily="18" charset="0"/>
              </a:rPr>
              <a:t>How the results compare with the hypotheses and/or objectives.</a:t>
            </a:r>
            <a:endParaRPr lang="en-US" sz="2400" dirty="0">
              <a:latin typeface="Times New Roman" panose="02020603050405020304" pitchFamily="18" charset="0"/>
              <a:ea typeface="Times New Roman" panose="02020603050405020304" pitchFamily="18" charset="0"/>
            </a:endParaRPr>
          </a:p>
          <a:p>
            <a:pPr marR="0" lvl="0">
              <a:spcBef>
                <a:spcPts val="0"/>
              </a:spcBef>
              <a:spcAft>
                <a:spcPts val="0"/>
              </a:spcAft>
              <a:buFontTx/>
              <a:buChar char="-"/>
              <a:tabLst>
                <a:tab pos="685800" algn="l"/>
              </a:tabLst>
            </a:pPr>
            <a:r>
              <a:rPr lang="en-US" sz="2400" dirty="0">
                <a:effectLst/>
                <a:latin typeface="Times New Roman" panose="02020603050405020304" pitchFamily="18" charset="0"/>
                <a:ea typeface="Times New Roman" panose="02020603050405020304" pitchFamily="18" charset="0"/>
              </a:rPr>
              <a:t>How the results are consistent or inconsistent with previously published works, both empirical and theoretical work.</a:t>
            </a:r>
            <a:endParaRPr lang="en-US" sz="2400" dirty="0">
              <a:latin typeface="Times New Roman" panose="02020603050405020304" pitchFamily="18" charset="0"/>
              <a:ea typeface="Times New Roman" panose="02020603050405020304" pitchFamily="18" charset="0"/>
            </a:endParaRPr>
          </a:p>
          <a:p>
            <a:pPr marR="0" lvl="0">
              <a:spcBef>
                <a:spcPts val="0"/>
              </a:spcBef>
              <a:spcAft>
                <a:spcPts val="0"/>
              </a:spcAft>
              <a:buFontTx/>
              <a:buChar char="-"/>
              <a:tabLst>
                <a:tab pos="685800" algn="l"/>
              </a:tabLst>
            </a:pPr>
            <a:r>
              <a:rPr lang="en-US" sz="2400" dirty="0">
                <a:effectLst/>
                <a:latin typeface="Times New Roman" panose="02020603050405020304" pitchFamily="18" charset="0"/>
                <a:ea typeface="Times New Roman" panose="02020603050405020304" pitchFamily="18" charset="0"/>
              </a:rPr>
              <a:t>Strengths and weaknesses of the study.</a:t>
            </a:r>
          </a:p>
          <a:p>
            <a:pPr marR="0" lvl="0">
              <a:spcBef>
                <a:spcPts val="0"/>
              </a:spcBef>
              <a:spcAft>
                <a:spcPts val="0"/>
              </a:spcAft>
              <a:buFontTx/>
              <a:buChar char="-"/>
              <a:tabLst>
                <a:tab pos="685800" algn="l"/>
              </a:tabLst>
            </a:pPr>
            <a:r>
              <a:rPr lang="en-US" sz="2400" dirty="0">
                <a:latin typeface="Times New Roman" panose="02020603050405020304" pitchFamily="18" charset="0"/>
                <a:ea typeface="Times New Roman" panose="02020603050405020304" pitchFamily="18" charset="0"/>
              </a:rPr>
              <a:t>Consider t</a:t>
            </a:r>
            <a:r>
              <a:rPr lang="en-US" sz="2400" dirty="0">
                <a:effectLst/>
                <a:latin typeface="Times New Roman" panose="02020603050405020304" pitchFamily="18" charset="0"/>
                <a:ea typeface="Times New Roman" panose="02020603050405020304" pitchFamily="18" charset="0"/>
              </a:rPr>
              <a:t>he broader meaning of the conclusions</a:t>
            </a:r>
            <a:r>
              <a:rPr lang="en-US" sz="2400" dirty="0">
                <a:latin typeface="Times New Roman" panose="02020603050405020304" pitchFamily="18" charset="0"/>
                <a:ea typeface="Times New Roman" panose="02020603050405020304" pitchFamily="18" charset="0"/>
              </a:rPr>
              <a:t> relative to applied contexts.</a:t>
            </a:r>
            <a:endParaRPr lang="en-US" sz="2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400" dirty="0">
                <a:effectLst/>
                <a:latin typeface="Times New Roman" panose="02020603050405020304" pitchFamily="18" charset="0"/>
                <a:ea typeface="Times New Roman" panose="02020603050405020304" pitchFamily="18" charset="0"/>
              </a:rPr>
              <a:t>Identify ideas for further research. </a:t>
            </a:r>
          </a:p>
          <a:p>
            <a:endParaRPr lang="en-US" dirty="0"/>
          </a:p>
        </p:txBody>
      </p:sp>
      <p:sp>
        <p:nvSpPr>
          <p:cNvPr id="4" name="Footer Placeholder 3">
            <a:extLst>
              <a:ext uri="{FF2B5EF4-FFF2-40B4-BE49-F238E27FC236}">
                <a16:creationId xmlns:a16="http://schemas.microsoft.com/office/drawing/2014/main" id="{DD6E8231-55A5-40E5-7973-D62E74CC1FD9}"/>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2215837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65AA36A-D7CC-493C-A0EE-F8AC3564D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88166C-67D7-D873-DA4C-34AC5040E841}"/>
              </a:ext>
            </a:extLst>
          </p:cNvPr>
          <p:cNvSpPr>
            <a:spLocks noGrp="1"/>
          </p:cNvSpPr>
          <p:nvPr>
            <p:ph type="title"/>
          </p:nvPr>
        </p:nvSpPr>
        <p:spPr>
          <a:xfrm>
            <a:off x="7065655" y="395297"/>
            <a:ext cx="4125514" cy="974134"/>
          </a:xfrm>
        </p:spPr>
        <p:txBody>
          <a:bodyPr vert="horz" wrap="square" lIns="91440" tIns="45720" rIns="91440" bIns="45720" rtlCol="0" anchor="b" anchorCtr="0">
            <a:normAutofit/>
          </a:bodyPr>
          <a:lstStyle/>
          <a:p>
            <a:pPr algn="ctr"/>
            <a:r>
              <a:rPr lang="en-US" b="1" kern="1200" cap="none" spc="0" baseline="0" dirty="0">
                <a:solidFill>
                  <a:schemeClr val="tx1"/>
                </a:solidFill>
                <a:latin typeface="+mj-lt"/>
                <a:ea typeface="+mj-ea"/>
                <a:cs typeface="+mj-cs"/>
              </a:rPr>
              <a:t>Literature Cited</a:t>
            </a:r>
          </a:p>
        </p:txBody>
      </p:sp>
      <p:pic>
        <p:nvPicPr>
          <p:cNvPr id="10" name="Content Placeholder 9" descr="A close-up of a library shelf&#10;&#10;Description automatically generated">
            <a:extLst>
              <a:ext uri="{FF2B5EF4-FFF2-40B4-BE49-F238E27FC236}">
                <a16:creationId xmlns:a16="http://schemas.microsoft.com/office/drawing/2014/main" id="{4A606E92-898B-41CA-52CA-608579E323BD}"/>
              </a:ext>
            </a:extLst>
          </p:cNvPr>
          <p:cNvPicPr>
            <a:picLocks noGrp="1" noChangeAspect="1"/>
          </p:cNvPicPr>
          <p:nvPr>
            <p:ph sz="half" idx="2"/>
          </p:nvPr>
        </p:nvPicPr>
        <p:blipFill rotWithShape="1">
          <a:blip r:embed="rId2"/>
          <a:srcRect l="32931" r="317" b="-2"/>
          <a:stretch/>
        </p:blipFill>
        <p:spPr>
          <a:xfrm>
            <a:off x="717006" y="540000"/>
            <a:ext cx="5778000" cy="5778000"/>
          </a:xfrm>
          <a:custGeom>
            <a:avLst/>
            <a:gdLst/>
            <a:ahLst/>
            <a:cxnLst/>
            <a:rect l="l" t="t" r="r" b="b"/>
            <a:pathLst>
              <a:path w="5778000" h="5778000">
                <a:moveTo>
                  <a:pt x="2889000" y="0"/>
                </a:moveTo>
                <a:cubicBezTo>
                  <a:pt x="4484551" y="0"/>
                  <a:pt x="5778000" y="1293449"/>
                  <a:pt x="5778000" y="2889000"/>
                </a:cubicBezTo>
                <a:cubicBezTo>
                  <a:pt x="5778000" y="4484551"/>
                  <a:pt x="4484551" y="5778000"/>
                  <a:pt x="2889000" y="5778000"/>
                </a:cubicBezTo>
                <a:cubicBezTo>
                  <a:pt x="1293449" y="5778000"/>
                  <a:pt x="0" y="4484551"/>
                  <a:pt x="0" y="2889000"/>
                </a:cubicBezTo>
                <a:cubicBezTo>
                  <a:pt x="0" y="1293449"/>
                  <a:pt x="1293449" y="0"/>
                  <a:pt x="2889000" y="0"/>
                </a:cubicBezTo>
                <a:close/>
              </a:path>
            </a:pathLst>
          </a:custGeom>
        </p:spPr>
      </p:pic>
      <p:cxnSp>
        <p:nvCxnSpPr>
          <p:cNvPr id="17" name="Straight Connector 16">
            <a:extLst>
              <a:ext uri="{FF2B5EF4-FFF2-40B4-BE49-F238E27FC236}">
                <a16:creationId xmlns:a16="http://schemas.microsoft.com/office/drawing/2014/main" id="{1850A2DA-FC3C-4E59-9724-29CF2777D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1769"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CF9FAB3-B9A4-2E33-461E-C2813BC928FB}"/>
              </a:ext>
            </a:extLst>
          </p:cNvPr>
          <p:cNvSpPr>
            <a:spLocks noGrp="1"/>
          </p:cNvSpPr>
          <p:nvPr>
            <p:ph sz="half" idx="1"/>
          </p:nvPr>
        </p:nvSpPr>
        <p:spPr>
          <a:xfrm>
            <a:off x="6857999" y="2029521"/>
            <a:ext cx="4906537" cy="4433181"/>
          </a:xfrm>
        </p:spPr>
        <p:txBody>
          <a:bodyPr vert="horz" lIns="91440" tIns="45720" rIns="91440" bIns="45720" rtlCol="0">
            <a:normAutofit fontScale="70000" lnSpcReduction="20000"/>
          </a:bodyPr>
          <a:lstStyle/>
          <a:p>
            <a:pPr marL="0" marR="0" indent="0">
              <a:lnSpc>
                <a:spcPct val="140000"/>
              </a:lnSpc>
              <a:buNone/>
            </a:pPr>
            <a:r>
              <a:rPr lang="en-US" sz="2800" dirty="0">
                <a:effectLst/>
                <a:latin typeface="+mj-lt"/>
              </a:rPr>
              <a:t>This section lists all articles or books cited in </a:t>
            </a:r>
            <a:r>
              <a:rPr lang="en-US" sz="2800" dirty="0">
                <a:latin typeface="+mj-lt"/>
              </a:rPr>
              <a:t>the research </a:t>
            </a:r>
            <a:r>
              <a:rPr lang="en-US" sz="2800" dirty="0">
                <a:effectLst/>
                <a:latin typeface="+mj-lt"/>
              </a:rPr>
              <a:t>report. It is not the same as a bibliography, which simply lists references regardless of whether they were cited in the paper. Format will vary based on the discipline one is publishing in. </a:t>
            </a:r>
          </a:p>
          <a:p>
            <a:pPr marL="0" marR="0" indent="0">
              <a:lnSpc>
                <a:spcPct val="140000"/>
              </a:lnSpc>
              <a:buNone/>
            </a:pPr>
            <a:r>
              <a:rPr lang="en-US" sz="2800" dirty="0">
                <a:effectLst/>
                <a:latin typeface="+mj-lt"/>
              </a:rPr>
              <a:t>When using the American Psychological Association Referencing format, the listing should be alphabetized by the last names of the authors. </a:t>
            </a:r>
          </a:p>
          <a:p>
            <a:pPr marL="0" marR="0">
              <a:lnSpc>
                <a:spcPct val="140000"/>
              </a:lnSpc>
              <a:spcBef>
                <a:spcPts val="0"/>
              </a:spcBef>
              <a:spcAft>
                <a:spcPts val="0"/>
              </a:spcAft>
            </a:pPr>
            <a:r>
              <a:rPr lang="en-US" sz="2400" b="1" dirty="0">
                <a:effectLst/>
                <a:latin typeface="+mj-lt"/>
              </a:rPr>
              <a:t> </a:t>
            </a:r>
          </a:p>
          <a:p>
            <a:pPr>
              <a:lnSpc>
                <a:spcPct val="140000"/>
              </a:lnSpc>
            </a:pPr>
            <a:endParaRPr lang="en-US" sz="1100" dirty="0"/>
          </a:p>
        </p:txBody>
      </p:sp>
      <p:sp>
        <p:nvSpPr>
          <p:cNvPr id="4" name="Footer Placeholder 3">
            <a:extLst>
              <a:ext uri="{FF2B5EF4-FFF2-40B4-BE49-F238E27FC236}">
                <a16:creationId xmlns:a16="http://schemas.microsoft.com/office/drawing/2014/main" id="{05E25167-DEBD-5E4B-AAD7-F625520E1E86}"/>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114053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1018-EC2E-0267-2527-DC836229EE39}"/>
              </a:ext>
            </a:extLst>
          </p:cNvPr>
          <p:cNvSpPr>
            <a:spLocks noGrp="1"/>
          </p:cNvSpPr>
          <p:nvPr>
            <p:ph type="title"/>
          </p:nvPr>
        </p:nvSpPr>
        <p:spPr>
          <a:xfrm>
            <a:off x="989400" y="395289"/>
            <a:ext cx="10213200" cy="1112836"/>
          </a:xfrm>
        </p:spPr>
        <p:txBody>
          <a:bodyPr/>
          <a:lstStyle/>
          <a:p>
            <a:r>
              <a:rPr lang="en-US" dirty="0"/>
              <a:t>Additional Helpful Resources</a:t>
            </a:r>
          </a:p>
        </p:txBody>
      </p:sp>
      <p:sp>
        <p:nvSpPr>
          <p:cNvPr id="3" name="Content Placeholder 2">
            <a:extLst>
              <a:ext uri="{FF2B5EF4-FFF2-40B4-BE49-F238E27FC236}">
                <a16:creationId xmlns:a16="http://schemas.microsoft.com/office/drawing/2014/main" id="{F7A802B2-7887-A2F4-93A3-DCD231AD168F}"/>
              </a:ext>
            </a:extLst>
          </p:cNvPr>
          <p:cNvSpPr>
            <a:spLocks noGrp="1"/>
          </p:cNvSpPr>
          <p:nvPr>
            <p:ph idx="1"/>
          </p:nvPr>
        </p:nvSpPr>
        <p:spPr>
          <a:xfrm>
            <a:off x="989400" y="1685925"/>
            <a:ext cx="10213200" cy="4040191"/>
          </a:xfrm>
        </p:spPr>
        <p:txBody>
          <a:bodyPr/>
          <a:lstStyle/>
          <a:p>
            <a:r>
              <a:rPr lang="en-US" dirty="0">
                <a:hlinkClick r:id="rId2"/>
              </a:rPr>
              <a:t>https://owl.purdue.edu/owl/research_and_citation/apa_style/apa_formatting_and_style_guide/general_format.html</a:t>
            </a:r>
          </a:p>
          <a:p>
            <a:r>
              <a:rPr lang="en-US" dirty="0">
                <a:hlinkClick r:id="rId2"/>
              </a:rPr>
              <a:t>https://apastyle.apa.org/</a:t>
            </a:r>
            <a:r>
              <a:rPr lang="en-US" dirty="0"/>
              <a:t> </a:t>
            </a:r>
          </a:p>
          <a:p>
            <a:r>
              <a:rPr lang="en-US" dirty="0">
                <a:hlinkClick r:id="rId3"/>
              </a:rPr>
              <a:t>https://www.youtube.com/watch?v=VEqRqSsNDjc</a:t>
            </a:r>
            <a:r>
              <a:rPr lang="en-US" dirty="0"/>
              <a:t> </a:t>
            </a:r>
          </a:p>
          <a:p>
            <a:r>
              <a:rPr lang="en-US" dirty="0">
                <a:hlinkClick r:id="rId4"/>
              </a:rPr>
              <a:t>https://www.easybib.com/guides/citation-guides/apa-format/</a:t>
            </a:r>
            <a:r>
              <a:rPr lang="en-US" dirty="0"/>
              <a:t> </a:t>
            </a:r>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47DDF5A4-4617-A05E-E63A-81F41590CE2E}"/>
              </a:ext>
            </a:extLst>
          </p:cNvPr>
          <p:cNvSpPr>
            <a:spLocks noGrp="1"/>
          </p:cNvSpPr>
          <p:nvPr>
            <p:ph type="ftr" sz="quarter" idx="11"/>
          </p:nvPr>
        </p:nvSpPr>
        <p:spPr>
          <a:xfrm>
            <a:off x="2754312" y="6357600"/>
            <a:ext cx="6683376" cy="460800"/>
          </a:xfrm>
        </p:spPr>
        <p:txBody>
          <a:bodyPr/>
          <a:lstStyle/>
          <a:p>
            <a:r>
              <a:rPr lang="en-US" dirty="0"/>
              <a:t>Property of IIRL</a:t>
            </a:r>
          </a:p>
        </p:txBody>
      </p:sp>
    </p:spTree>
    <p:extLst>
      <p:ext uri="{BB962C8B-B14F-4D97-AF65-F5344CB8AC3E}">
        <p14:creationId xmlns:p14="http://schemas.microsoft.com/office/powerpoint/2010/main" val="197544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304C3E"/>
        </a:solidFill>
        <a:effectLst/>
      </p:bgPr>
    </p:bg>
    <p:spTree>
      <p:nvGrpSpPr>
        <p:cNvPr id="1" name=""/>
        <p:cNvGrpSpPr/>
        <p:nvPr/>
      </p:nvGrpSpPr>
      <p:grpSpPr>
        <a:xfrm>
          <a:off x="0" y="0"/>
          <a:ext cx="0" cy="0"/>
          <a:chOff x="0" y="0"/>
          <a:chExt cx="0" cy="0"/>
        </a:xfrm>
      </p:grpSpPr>
      <p:sp>
        <p:nvSpPr>
          <p:cNvPr id="2" name="Freeform 2"/>
          <p:cNvSpPr/>
          <p:nvPr/>
        </p:nvSpPr>
        <p:spPr>
          <a:xfrm>
            <a:off x="7226447" y="1934348"/>
            <a:ext cx="4840367" cy="4744038"/>
          </a:xfrm>
          <a:custGeom>
            <a:avLst/>
            <a:gdLst/>
            <a:ahLst/>
            <a:cxnLst/>
            <a:rect l="l" t="t" r="r" b="b"/>
            <a:pathLst>
              <a:path w="10463292" h="10463292">
                <a:moveTo>
                  <a:pt x="0" y="0"/>
                </a:moveTo>
                <a:lnTo>
                  <a:pt x="10463291" y="0"/>
                </a:lnTo>
                <a:lnTo>
                  <a:pt x="10463291" y="10463292"/>
                </a:lnTo>
                <a:lnTo>
                  <a:pt x="0" y="10463292"/>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TextBox 3"/>
          <p:cNvSpPr txBox="1"/>
          <p:nvPr/>
        </p:nvSpPr>
        <p:spPr>
          <a:xfrm>
            <a:off x="685800" y="1754733"/>
            <a:ext cx="6369809" cy="1970411"/>
          </a:xfrm>
          <a:prstGeom prst="rect">
            <a:avLst/>
          </a:prstGeom>
        </p:spPr>
        <p:txBody>
          <a:bodyPr lIns="0" tIns="0" rIns="0" bIns="0" rtlCol="0" anchor="t">
            <a:spAutoFit/>
          </a:bodyPr>
          <a:lstStyle/>
          <a:p>
            <a:pPr>
              <a:lnSpc>
                <a:spcPts val="5244"/>
              </a:lnSpc>
            </a:pPr>
            <a:r>
              <a:rPr lang="en-US" sz="4034" spc="20" dirty="0">
                <a:solidFill>
                  <a:srgbClr val="F5F7EF"/>
                </a:solidFill>
                <a:latin typeface="Ethic New"/>
                <a:ea typeface="Ethic New"/>
                <a:cs typeface="Ethic New"/>
                <a:sym typeface="Ethic New"/>
              </a:rPr>
              <a:t>Where Science Meets Contemporary Reproductive Loss Needs</a:t>
            </a:r>
          </a:p>
        </p:txBody>
      </p:sp>
    </p:spTree>
    <p:extLst>
      <p:ext uri="{BB962C8B-B14F-4D97-AF65-F5344CB8AC3E}">
        <p14:creationId xmlns:p14="http://schemas.microsoft.com/office/powerpoint/2010/main" val="342868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5000"/>
                <a:lumOff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title"/>
          </p:nvPr>
        </p:nvSpPr>
        <p:spPr>
          <a:noFill/>
        </p:spPr>
        <p:txBody>
          <a:bodyPr>
            <a:noAutofit/>
          </a:bodyPr>
          <a:lstStyle/>
          <a:p>
            <a:r>
              <a:rPr lang="en-US" sz="4800" b="1" dirty="0"/>
              <a:t>Primer on Scientific Writing </a:t>
            </a:r>
            <a:br>
              <a:rPr lang="en-US" dirty="0"/>
            </a:br>
            <a:br>
              <a:rPr lang="en-US" dirty="0"/>
            </a:br>
            <a:r>
              <a:rPr lang="en-US" sz="2800" dirty="0"/>
              <a:t>Priscilla K. Coleman, Ph.D. </a:t>
            </a:r>
            <a:br>
              <a:rPr lang="en-US" sz="2800" dirty="0"/>
            </a:br>
            <a:r>
              <a:rPr lang="en-US" sz="2800" dirty="0"/>
              <a:t>International Institute for Reproductive Loss</a:t>
            </a:r>
            <a:endParaRPr lang="en-US" dirty="0"/>
          </a:p>
        </p:txBody>
      </p:sp>
    </p:spTree>
    <p:extLst>
      <p:ext uri="{BB962C8B-B14F-4D97-AF65-F5344CB8AC3E}">
        <p14:creationId xmlns:p14="http://schemas.microsoft.com/office/powerpoint/2010/main" val="225930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B65AA36A-D7CC-493C-A0EE-F8AC3564D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7112369" y="395297"/>
            <a:ext cx="4078800" cy="1594282"/>
          </a:xfrm>
        </p:spPr>
        <p:txBody>
          <a:bodyPr vert="horz" wrap="square" lIns="91440" tIns="45720" rIns="91440" bIns="45720" rtlCol="0" anchor="b" anchorCtr="0">
            <a:normAutofit/>
          </a:bodyPr>
          <a:lstStyle/>
          <a:p>
            <a:r>
              <a:rPr lang="en-US" sz="4000" b="1" kern="1200" cap="none" spc="0" baseline="0" dirty="0">
                <a:solidFill>
                  <a:schemeClr val="tx1"/>
                </a:solidFill>
                <a:latin typeface="+mj-lt"/>
                <a:ea typeface="+mj-ea"/>
                <a:cs typeface="+mj-cs"/>
              </a:rPr>
              <a:t>Topics</a:t>
            </a:r>
          </a:p>
        </p:txBody>
      </p:sp>
      <p:pic>
        <p:nvPicPr>
          <p:cNvPr id="18" name="Picture Placeholder 17" descr="A ski lift with mountains in the background">
            <a:extLst>
              <a:ext uri="{FF2B5EF4-FFF2-40B4-BE49-F238E27FC236}">
                <a16:creationId xmlns:a16="http://schemas.microsoft.com/office/drawing/2014/main" id="{EA3B7AFC-AAF1-6309-E87A-F630716B8D8E}"/>
              </a:ext>
            </a:extLst>
          </p:cNvPr>
          <p:cNvPicPr>
            <a:picLocks noGrp="1" noChangeAspect="1"/>
          </p:cNvPicPr>
          <p:nvPr>
            <p:ph type="pic" sz="quarter" idx="14"/>
          </p:nvPr>
        </p:nvPicPr>
        <p:blipFill rotWithShape="1">
          <a:blip r:embed="rId3"/>
          <a:srcRect l="5000" r="5000"/>
          <a:stretch/>
        </p:blipFill>
        <p:spPr>
          <a:xfrm>
            <a:off x="717006" y="540000"/>
            <a:ext cx="5778000" cy="5778000"/>
          </a:xfrm>
          <a:custGeom>
            <a:avLst/>
            <a:gdLst/>
            <a:ahLst/>
            <a:cxnLst/>
            <a:rect l="l" t="t" r="r" b="b"/>
            <a:pathLst>
              <a:path w="5778000" h="5778000">
                <a:moveTo>
                  <a:pt x="2889000" y="0"/>
                </a:moveTo>
                <a:cubicBezTo>
                  <a:pt x="4484551" y="0"/>
                  <a:pt x="5778000" y="1293449"/>
                  <a:pt x="5778000" y="2889000"/>
                </a:cubicBezTo>
                <a:cubicBezTo>
                  <a:pt x="5778000" y="4484551"/>
                  <a:pt x="4484551" y="5778000"/>
                  <a:pt x="2889000" y="5778000"/>
                </a:cubicBezTo>
                <a:cubicBezTo>
                  <a:pt x="1293449" y="5778000"/>
                  <a:pt x="0" y="4484551"/>
                  <a:pt x="0" y="2889000"/>
                </a:cubicBezTo>
                <a:cubicBezTo>
                  <a:pt x="0" y="1293449"/>
                  <a:pt x="1293449" y="0"/>
                  <a:pt x="2889000" y="0"/>
                </a:cubicBezTo>
                <a:close/>
              </a:path>
            </a:pathLst>
          </a:custGeom>
        </p:spPr>
      </p:pic>
      <p:cxnSp>
        <p:nvCxnSpPr>
          <p:cNvPr id="33" name="Straight Connector 32">
            <a:extLst>
              <a:ext uri="{FF2B5EF4-FFF2-40B4-BE49-F238E27FC236}">
                <a16:creationId xmlns:a16="http://schemas.microsoft.com/office/drawing/2014/main" id="{1850A2DA-FC3C-4E59-9724-29CF2777D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1769"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2788C46-D0BC-4307-AE55-7601A139E7CB}"/>
              </a:ext>
            </a:extLst>
          </p:cNvPr>
          <p:cNvSpPr>
            <a:spLocks noGrp="1"/>
          </p:cNvSpPr>
          <p:nvPr>
            <p:ph sz="quarter" idx="15"/>
          </p:nvPr>
        </p:nvSpPr>
        <p:spPr>
          <a:xfrm>
            <a:off x="6978283" y="2617076"/>
            <a:ext cx="4940448" cy="2669281"/>
          </a:xfrm>
        </p:spPr>
        <p:txBody>
          <a:bodyPr vert="horz" lIns="91440" tIns="45720" rIns="91440" bIns="45720" rtlCol="0">
            <a:noAutofit/>
          </a:bodyPr>
          <a:lstStyle/>
          <a:p>
            <a:pPr marL="342900" indent="-342900" algn="l">
              <a:buFont typeface="Arial" panose="020B0604020202020204" pitchFamily="34" charset="0"/>
              <a:buChar char="•"/>
            </a:pPr>
            <a:r>
              <a:rPr lang="en-US" sz="3200" dirty="0"/>
              <a:t>General observations.</a:t>
            </a:r>
          </a:p>
          <a:p>
            <a:pPr marL="342900" indent="-342900" algn="l">
              <a:buFont typeface="Arial" panose="020B0604020202020204" pitchFamily="34" charset="0"/>
              <a:buChar char="•"/>
            </a:pPr>
            <a:r>
              <a:rPr lang="en-US" sz="3200" dirty="0"/>
              <a:t>Specific suggestions.</a:t>
            </a:r>
          </a:p>
          <a:p>
            <a:pPr marL="342900" indent="-342900" algn="l">
              <a:buFont typeface="Arial" panose="020B0604020202020204" pitchFamily="34" charset="0"/>
              <a:buChar char="•"/>
            </a:pPr>
            <a:r>
              <a:rPr lang="en-US" sz="3200" dirty="0"/>
              <a:t>Basic format of scientific articles.</a:t>
            </a:r>
          </a:p>
        </p:txBody>
      </p:sp>
    </p:spTree>
    <p:extLst>
      <p:ext uri="{BB962C8B-B14F-4D97-AF65-F5344CB8AC3E}">
        <p14:creationId xmlns:p14="http://schemas.microsoft.com/office/powerpoint/2010/main" val="1325608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5" name="Group 14">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7"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6"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20" name="Rectangle 19">
            <a:extLst>
              <a:ext uri="{FF2B5EF4-FFF2-40B4-BE49-F238E27FC236}">
                <a16:creationId xmlns:a16="http://schemas.microsoft.com/office/drawing/2014/main" id="{C9757E9E-CCD5-49A5-A016-FC18317317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3842644" y="1079500"/>
            <a:ext cx="4571756" cy="3512532"/>
          </a:xfrm>
        </p:spPr>
        <p:txBody>
          <a:bodyPr vert="horz" lIns="91440" tIns="45720" rIns="91440" bIns="45720" rtlCol="0" anchor="b" anchorCtr="0">
            <a:noAutofit/>
          </a:bodyPr>
          <a:lstStyle/>
          <a:p>
            <a:pPr>
              <a:lnSpc>
                <a:spcPct val="90000"/>
              </a:lnSpc>
            </a:pPr>
            <a:r>
              <a:rPr lang="en-US" sz="4400" b="1" dirty="0"/>
              <a:t>Scientific  Communication in Writing:</a:t>
            </a:r>
            <a:br>
              <a:rPr lang="en-US" sz="4400" b="1" dirty="0"/>
            </a:br>
            <a:r>
              <a:rPr lang="en-US" sz="4400" b="1" dirty="0"/>
              <a:t>General Observations</a:t>
            </a:r>
          </a:p>
        </p:txBody>
      </p:sp>
      <p:grpSp>
        <p:nvGrpSpPr>
          <p:cNvPr id="22" name="Group 21">
            <a:extLst>
              <a:ext uri="{FF2B5EF4-FFF2-40B4-BE49-F238E27FC236}">
                <a16:creationId xmlns:a16="http://schemas.microsoft.com/office/drawing/2014/main" id="{1781FF6F-5DEF-409F-A063-7955827239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3168" y="602681"/>
            <a:ext cx="3615648" cy="5932335"/>
            <a:chOff x="402434" y="602681"/>
            <a:chExt cx="3615648" cy="5932335"/>
          </a:xfrm>
        </p:grpSpPr>
        <p:grpSp>
          <p:nvGrpSpPr>
            <p:cNvPr id="23" name="Group 22">
              <a:extLst>
                <a:ext uri="{FF2B5EF4-FFF2-40B4-BE49-F238E27FC236}">
                  <a16:creationId xmlns:a16="http://schemas.microsoft.com/office/drawing/2014/main" id="{54A341EC-5CF3-4B87-BAC5-B44C2A265BA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710054" y="399231"/>
              <a:ext cx="317159" cy="932400"/>
              <a:chOff x="6376988" y="280988"/>
              <a:chExt cx="633413" cy="1862138"/>
            </a:xfrm>
          </p:grpSpPr>
          <p:sp>
            <p:nvSpPr>
              <p:cNvPr id="80" name="Freeform 68">
                <a:extLst>
                  <a:ext uri="{FF2B5EF4-FFF2-40B4-BE49-F238E27FC236}">
                    <a16:creationId xmlns:a16="http://schemas.microsoft.com/office/drawing/2014/main" id="{395C89A6-4089-43C1-88F7-C89EAAB5A0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69">
                <a:extLst>
                  <a:ext uri="{FF2B5EF4-FFF2-40B4-BE49-F238E27FC236}">
                    <a16:creationId xmlns:a16="http://schemas.microsoft.com/office/drawing/2014/main" id="{B6C04A07-DB49-4407-A323-BFFAAAAA40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2" name="Line 70">
                <a:extLst>
                  <a:ext uri="{FF2B5EF4-FFF2-40B4-BE49-F238E27FC236}">
                    <a16:creationId xmlns:a16="http://schemas.microsoft.com/office/drawing/2014/main" id="{59A51CDF-9F3E-4400-A6E3-AF309DF9C95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4" name="Oval 23">
              <a:extLst>
                <a:ext uri="{FF2B5EF4-FFF2-40B4-BE49-F238E27FC236}">
                  <a16:creationId xmlns:a16="http://schemas.microsoft.com/office/drawing/2014/main" id="{43E04776-E965-42A8-AB14-90BD8B6460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333586" y="839438"/>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25" name="Group 24">
              <a:extLst>
                <a:ext uri="{FF2B5EF4-FFF2-40B4-BE49-F238E27FC236}">
                  <a16:creationId xmlns:a16="http://schemas.microsoft.com/office/drawing/2014/main" id="{471644CC-C24B-48BC-8EE3-D72786B6854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3500000">
              <a:off x="1732866" y="390058"/>
              <a:ext cx="1785984" cy="2211229"/>
              <a:chOff x="3125006" y="3171595"/>
              <a:chExt cx="1785984" cy="2211229"/>
            </a:xfrm>
          </p:grpSpPr>
          <p:grpSp>
            <p:nvGrpSpPr>
              <p:cNvPr id="72" name="Group 71">
                <a:extLst>
                  <a:ext uri="{FF2B5EF4-FFF2-40B4-BE49-F238E27FC236}">
                    <a16:creationId xmlns:a16="http://schemas.microsoft.com/office/drawing/2014/main" id="{ADDDB28D-DEEE-460F-98F5-0E2EC1F599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76" name="Straight Connector 75">
                  <a:extLst>
                    <a:ext uri="{FF2B5EF4-FFF2-40B4-BE49-F238E27FC236}">
                      <a16:creationId xmlns:a16="http://schemas.microsoft.com/office/drawing/2014/main" id="{1397A7CF-F6A8-48D5-98AF-B68FC71E007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F863A81-6184-41EB-94AF-C6096CD64A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78" name="Rectangle 30">
                  <a:extLst>
                    <a:ext uri="{FF2B5EF4-FFF2-40B4-BE49-F238E27FC236}">
                      <a16:creationId xmlns:a16="http://schemas.microsoft.com/office/drawing/2014/main" id="{EF436F3D-9653-4DF8-832B-580539C563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30">
                  <a:extLst>
                    <a:ext uri="{FF2B5EF4-FFF2-40B4-BE49-F238E27FC236}">
                      <a16:creationId xmlns:a16="http://schemas.microsoft.com/office/drawing/2014/main" id="{0154A205-573A-4A5C-A3DF-B4DC24A2FF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C2543A46-110B-4E4B-92BD-F8B8E21CD6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74" name="Freeform: Shape 73">
                  <a:extLst>
                    <a:ext uri="{FF2B5EF4-FFF2-40B4-BE49-F238E27FC236}">
                      <a16:creationId xmlns:a16="http://schemas.microsoft.com/office/drawing/2014/main" id="{45471145-1F29-4FC3-8B75-277BD8E22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75" name="Freeform: Shape 74">
                  <a:extLst>
                    <a:ext uri="{FF2B5EF4-FFF2-40B4-BE49-F238E27FC236}">
                      <a16:creationId xmlns:a16="http://schemas.microsoft.com/office/drawing/2014/main" id="{79DA4A81-8892-4F1C-9311-7AEAE2C8D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26" name="Group 25">
              <a:extLst>
                <a:ext uri="{FF2B5EF4-FFF2-40B4-BE49-F238E27FC236}">
                  <a16:creationId xmlns:a16="http://schemas.microsoft.com/office/drawing/2014/main" id="{E4C401AA-847D-4D5A-9199-3B368AD88A4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0000" y="2480400"/>
              <a:ext cx="2457450" cy="3838575"/>
              <a:chOff x="587376" y="280988"/>
              <a:chExt cx="2457450" cy="3838575"/>
            </a:xfrm>
          </p:grpSpPr>
          <p:sp>
            <p:nvSpPr>
              <p:cNvPr id="50" name="Freeform 64">
                <a:extLst>
                  <a:ext uri="{FF2B5EF4-FFF2-40B4-BE49-F238E27FC236}">
                    <a16:creationId xmlns:a16="http://schemas.microsoft.com/office/drawing/2014/main" id="{BCD66427-9375-44C7-B176-87D1E5D901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81">
                <a:extLst>
                  <a:ext uri="{FF2B5EF4-FFF2-40B4-BE49-F238E27FC236}">
                    <a16:creationId xmlns:a16="http://schemas.microsoft.com/office/drawing/2014/main" id="{DBDB153C-43F9-4C36-8330-E06BE08B31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61">
                <a:extLst>
                  <a:ext uri="{FF2B5EF4-FFF2-40B4-BE49-F238E27FC236}">
                    <a16:creationId xmlns:a16="http://schemas.microsoft.com/office/drawing/2014/main" id="{DBD793DD-531D-4E1E-B992-5E5891F600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78">
                <a:extLst>
                  <a:ext uri="{FF2B5EF4-FFF2-40B4-BE49-F238E27FC236}">
                    <a16:creationId xmlns:a16="http://schemas.microsoft.com/office/drawing/2014/main" id="{CEFB136B-DC35-4F4A-83C4-01135B4EF8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84">
                <a:extLst>
                  <a:ext uri="{FF2B5EF4-FFF2-40B4-BE49-F238E27FC236}">
                    <a16:creationId xmlns:a16="http://schemas.microsoft.com/office/drawing/2014/main" id="{9FB85D2A-279F-4702-B280-612D11B547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87">
                <a:extLst>
                  <a:ext uri="{FF2B5EF4-FFF2-40B4-BE49-F238E27FC236}">
                    <a16:creationId xmlns:a16="http://schemas.microsoft.com/office/drawing/2014/main" id="{63C22ADC-4205-46D4-93EB-9549805136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60">
                <a:extLst>
                  <a:ext uri="{FF2B5EF4-FFF2-40B4-BE49-F238E27FC236}">
                    <a16:creationId xmlns:a16="http://schemas.microsoft.com/office/drawing/2014/main" id="{B2FA1D0B-0861-4557-88CC-99D3B909F8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9">
                <a:extLst>
                  <a:ext uri="{FF2B5EF4-FFF2-40B4-BE49-F238E27FC236}">
                    <a16:creationId xmlns:a16="http://schemas.microsoft.com/office/drawing/2014/main" id="{4D751BD9-53BA-45A5-81A1-AACC0A176C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62">
                <a:extLst>
                  <a:ext uri="{FF2B5EF4-FFF2-40B4-BE49-F238E27FC236}">
                    <a16:creationId xmlns:a16="http://schemas.microsoft.com/office/drawing/2014/main" id="{1FDA24E2-9B8A-4508-833C-3E2C2894CD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9" name="Freeform 65">
                <a:extLst>
                  <a:ext uri="{FF2B5EF4-FFF2-40B4-BE49-F238E27FC236}">
                    <a16:creationId xmlns:a16="http://schemas.microsoft.com/office/drawing/2014/main" id="{D2CCA503-DC38-4E11-B299-7DB76F5FAB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79">
                <a:extLst>
                  <a:ext uri="{FF2B5EF4-FFF2-40B4-BE49-F238E27FC236}">
                    <a16:creationId xmlns:a16="http://schemas.microsoft.com/office/drawing/2014/main" id="{D21F0F68-198F-481C-9DF7-93EB338D67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82">
                <a:extLst>
                  <a:ext uri="{FF2B5EF4-FFF2-40B4-BE49-F238E27FC236}">
                    <a16:creationId xmlns:a16="http://schemas.microsoft.com/office/drawing/2014/main" id="{A0B2B8C2-FDD5-497A-9CFD-2981549022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85">
                <a:extLst>
                  <a:ext uri="{FF2B5EF4-FFF2-40B4-BE49-F238E27FC236}">
                    <a16:creationId xmlns:a16="http://schemas.microsoft.com/office/drawing/2014/main" id="{C9A20254-ABE1-475B-9CA8-97E7369F4E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88">
                <a:extLst>
                  <a:ext uri="{FF2B5EF4-FFF2-40B4-BE49-F238E27FC236}">
                    <a16:creationId xmlns:a16="http://schemas.microsoft.com/office/drawing/2014/main" id="{23E12738-13DA-4FBC-9E2B-569CE16058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64" name="Group 63">
                <a:extLst>
                  <a:ext uri="{FF2B5EF4-FFF2-40B4-BE49-F238E27FC236}">
                    <a16:creationId xmlns:a16="http://schemas.microsoft.com/office/drawing/2014/main" id="{A8F1C84D-36A7-432E-8525-755B1F33F7E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65" name="Line 63">
                  <a:extLst>
                    <a:ext uri="{FF2B5EF4-FFF2-40B4-BE49-F238E27FC236}">
                      <a16:creationId xmlns:a16="http://schemas.microsoft.com/office/drawing/2014/main" id="{D43B981D-1875-4E2D-B4B5-431D2CE842EF}"/>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Line 66">
                  <a:extLst>
                    <a:ext uri="{FF2B5EF4-FFF2-40B4-BE49-F238E27FC236}">
                      <a16:creationId xmlns:a16="http://schemas.microsoft.com/office/drawing/2014/main" id="{07489979-9C7D-4844-B0BB-74A5CDBCDAA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Line 67">
                  <a:extLst>
                    <a:ext uri="{FF2B5EF4-FFF2-40B4-BE49-F238E27FC236}">
                      <a16:creationId xmlns:a16="http://schemas.microsoft.com/office/drawing/2014/main" id="{A778F9B4-BB14-484F-A573-172579C39CF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Line 80">
                  <a:extLst>
                    <a:ext uri="{FF2B5EF4-FFF2-40B4-BE49-F238E27FC236}">
                      <a16:creationId xmlns:a16="http://schemas.microsoft.com/office/drawing/2014/main" id="{26AC9EC4-C293-47D1-AA7B-DE4475793AB0}"/>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Line 83">
                  <a:extLst>
                    <a:ext uri="{FF2B5EF4-FFF2-40B4-BE49-F238E27FC236}">
                      <a16:creationId xmlns:a16="http://schemas.microsoft.com/office/drawing/2014/main" id="{BACE1CFF-F0A6-4D1D-AC73-0D9D9A59712F}"/>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Line 86">
                  <a:extLst>
                    <a:ext uri="{FF2B5EF4-FFF2-40B4-BE49-F238E27FC236}">
                      <a16:creationId xmlns:a16="http://schemas.microsoft.com/office/drawing/2014/main" id="{20D155F1-00FF-4612-BB74-15FEDECA9C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Line 89">
                  <a:extLst>
                    <a:ext uri="{FF2B5EF4-FFF2-40B4-BE49-F238E27FC236}">
                      <a16:creationId xmlns:a16="http://schemas.microsoft.com/office/drawing/2014/main" id="{C076FA74-5BAE-496C-8F4F-3F5B4F290E5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27" name="Oval 26">
              <a:extLst>
                <a:ext uri="{FF2B5EF4-FFF2-40B4-BE49-F238E27FC236}">
                  <a16:creationId xmlns:a16="http://schemas.microsoft.com/office/drawing/2014/main" id="{9AC60A04-8CF1-45F0-A385-1EBAD71D7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742320" y="5778888"/>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28" name="Group 27">
              <a:extLst>
                <a:ext uri="{FF2B5EF4-FFF2-40B4-BE49-F238E27FC236}">
                  <a16:creationId xmlns:a16="http://schemas.microsoft.com/office/drawing/2014/main" id="{A41600F8-1DCA-4819-8C06-BAA0C569A2C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2305927" y="2362458"/>
              <a:ext cx="641183" cy="1069728"/>
              <a:chOff x="6484112" y="2967038"/>
              <a:chExt cx="641183" cy="1069728"/>
            </a:xfrm>
          </p:grpSpPr>
          <p:grpSp>
            <p:nvGrpSpPr>
              <p:cNvPr id="42" name="Group 41">
                <a:extLst>
                  <a:ext uri="{FF2B5EF4-FFF2-40B4-BE49-F238E27FC236}">
                    <a16:creationId xmlns:a16="http://schemas.microsoft.com/office/drawing/2014/main" id="{D9AA2C22-184F-48CD-AE38-7835B029DD8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47" name="Freeform 68">
                  <a:extLst>
                    <a:ext uri="{FF2B5EF4-FFF2-40B4-BE49-F238E27FC236}">
                      <a16:creationId xmlns:a16="http://schemas.microsoft.com/office/drawing/2014/main" id="{2BE92945-1DB1-4026-BFF0-E56E756FC2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69">
                  <a:extLst>
                    <a:ext uri="{FF2B5EF4-FFF2-40B4-BE49-F238E27FC236}">
                      <a16:creationId xmlns:a16="http://schemas.microsoft.com/office/drawing/2014/main" id="{D969EC21-F259-4572-8C92-93CBAFD9CF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9" name="Line 70">
                  <a:extLst>
                    <a:ext uri="{FF2B5EF4-FFF2-40B4-BE49-F238E27FC236}">
                      <a16:creationId xmlns:a16="http://schemas.microsoft.com/office/drawing/2014/main" id="{ADE098B8-3E34-4B77-9834-950B20E8CEB2}"/>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3" name="Group 42">
                <a:extLst>
                  <a:ext uri="{FF2B5EF4-FFF2-40B4-BE49-F238E27FC236}">
                    <a16:creationId xmlns:a16="http://schemas.microsoft.com/office/drawing/2014/main" id="{C838B054-D982-4E4A-810E-B5916C8BB81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44" name="Freeform 68">
                  <a:extLst>
                    <a:ext uri="{FF2B5EF4-FFF2-40B4-BE49-F238E27FC236}">
                      <a16:creationId xmlns:a16="http://schemas.microsoft.com/office/drawing/2014/main" id="{120EE44F-3465-4168-9CC6-960CDC23DC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69">
                  <a:extLst>
                    <a:ext uri="{FF2B5EF4-FFF2-40B4-BE49-F238E27FC236}">
                      <a16:creationId xmlns:a16="http://schemas.microsoft.com/office/drawing/2014/main" id="{1F16E21E-6FF7-4D92-B5AB-F1B210E8D4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6" name="Line 70">
                  <a:extLst>
                    <a:ext uri="{FF2B5EF4-FFF2-40B4-BE49-F238E27FC236}">
                      <a16:creationId xmlns:a16="http://schemas.microsoft.com/office/drawing/2014/main" id="{E6D26AF0-8B26-4B76-B520-39507E64181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9" name="Group 28">
              <a:extLst>
                <a:ext uri="{FF2B5EF4-FFF2-40B4-BE49-F238E27FC236}">
                  <a16:creationId xmlns:a16="http://schemas.microsoft.com/office/drawing/2014/main" id="{46550D95-D676-4064-9B82-6BE9520096B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384669" y="4915016"/>
              <a:ext cx="633413" cy="1620000"/>
              <a:chOff x="3384669" y="4915016"/>
              <a:chExt cx="633413" cy="1620000"/>
            </a:xfrm>
          </p:grpSpPr>
          <p:grpSp>
            <p:nvGrpSpPr>
              <p:cNvPr id="38" name="Group 37">
                <a:extLst>
                  <a:ext uri="{FF2B5EF4-FFF2-40B4-BE49-F238E27FC236}">
                    <a16:creationId xmlns:a16="http://schemas.microsoft.com/office/drawing/2014/main" id="{E3F10329-29C7-42E4-BA22-CD1201CEF7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a:off x="3384669" y="4946104"/>
                <a:ext cx="633413" cy="1419225"/>
                <a:chOff x="5959192" y="333389"/>
                <a:chExt cx="633413" cy="1419225"/>
              </a:xfrm>
            </p:grpSpPr>
            <p:sp>
              <p:nvSpPr>
                <p:cNvPr id="40" name="Freeform 68">
                  <a:extLst>
                    <a:ext uri="{FF2B5EF4-FFF2-40B4-BE49-F238E27FC236}">
                      <a16:creationId xmlns:a16="http://schemas.microsoft.com/office/drawing/2014/main" id="{39A5C44A-06A4-43BE-A666-08E17199C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69">
                  <a:extLst>
                    <a:ext uri="{FF2B5EF4-FFF2-40B4-BE49-F238E27FC236}">
                      <a16:creationId xmlns:a16="http://schemas.microsoft.com/office/drawing/2014/main" id="{4FFD648A-4214-47DB-B980-6A315E2655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39" name="Line 70">
                <a:extLst>
                  <a:ext uri="{FF2B5EF4-FFF2-40B4-BE49-F238E27FC236}">
                    <a16:creationId xmlns:a16="http://schemas.microsoft.com/office/drawing/2014/main" id="{C810BE59-2768-4B0E-A3FD-A6784A2C840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rot="18900000" flipV="1">
                <a:off x="3774042" y="4915016"/>
                <a:ext cx="0" cy="162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29">
              <a:extLst>
                <a:ext uri="{FF2B5EF4-FFF2-40B4-BE49-F238E27FC236}">
                  <a16:creationId xmlns:a16="http://schemas.microsoft.com/office/drawing/2014/main" id="{11652DC8-2B9B-409D-8B87-E8D97CBF002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540013" y="1046180"/>
              <a:ext cx="903599" cy="2160000"/>
              <a:chOff x="9057947" y="3423463"/>
              <a:chExt cx="903599" cy="2160000"/>
            </a:xfrm>
          </p:grpSpPr>
          <p:grpSp>
            <p:nvGrpSpPr>
              <p:cNvPr id="31" name="Group 30">
                <a:extLst>
                  <a:ext uri="{FF2B5EF4-FFF2-40B4-BE49-F238E27FC236}">
                    <a16:creationId xmlns:a16="http://schemas.microsoft.com/office/drawing/2014/main" id="{403350CC-3DBE-4071-8279-74DBDD4F9DD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36" name="Freeform: Shape 35">
                  <a:extLst>
                    <a:ext uri="{FF2B5EF4-FFF2-40B4-BE49-F238E27FC236}">
                      <a16:creationId xmlns:a16="http://schemas.microsoft.com/office/drawing/2014/main" id="{38432FD0-1F86-419C-BE0D-605DEBE10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37" name="Freeform: Shape 36">
                  <a:extLst>
                    <a:ext uri="{FF2B5EF4-FFF2-40B4-BE49-F238E27FC236}">
                      <a16:creationId xmlns:a16="http://schemas.microsoft.com/office/drawing/2014/main" id="{8F4BCABC-4173-4006-9B50-22E0BE31D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32" name="Group 31">
                <a:extLst>
                  <a:ext uri="{FF2B5EF4-FFF2-40B4-BE49-F238E27FC236}">
                    <a16:creationId xmlns:a16="http://schemas.microsoft.com/office/drawing/2014/main" id="{8E6DD52D-5C11-4364-A277-0BC6C05CACB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33" name="Straight Connector 32">
                  <a:extLst>
                    <a:ext uri="{FF2B5EF4-FFF2-40B4-BE49-F238E27FC236}">
                      <a16:creationId xmlns:a16="http://schemas.microsoft.com/office/drawing/2014/main" id="{A2C9CE77-5338-4C9B-BCB7-1D6A7A2C72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4" name="Rectangle 5">
                  <a:extLst>
                    <a:ext uri="{FF2B5EF4-FFF2-40B4-BE49-F238E27FC236}">
                      <a16:creationId xmlns:a16="http://schemas.microsoft.com/office/drawing/2014/main" id="{DD8C86C1-51BA-4CB2-918E-99A73E2EC3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5">
                  <a:extLst>
                    <a:ext uri="{FF2B5EF4-FFF2-40B4-BE49-F238E27FC236}">
                      <a16:creationId xmlns:a16="http://schemas.microsoft.com/office/drawing/2014/main" id="{713D5C9F-7DFE-4DDD-A89E-55BCBDFEC0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84" name="Straight Connector 83">
            <a:extLst>
              <a:ext uri="{FF2B5EF4-FFF2-40B4-BE49-F238E27FC236}">
                <a16:creationId xmlns:a16="http://schemas.microsoft.com/office/drawing/2014/main" id="{D56ACE5F-BE95-4218-ADF7-6F1DEF6A94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801DF50F-B47F-405F-BDF3-73DAC01BB9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173184" y="602681"/>
            <a:ext cx="3615648" cy="5932335"/>
            <a:chOff x="402434" y="602681"/>
            <a:chExt cx="3615648" cy="5932335"/>
          </a:xfrm>
        </p:grpSpPr>
        <p:grpSp>
          <p:nvGrpSpPr>
            <p:cNvPr id="87" name="Group 86">
              <a:extLst>
                <a:ext uri="{FF2B5EF4-FFF2-40B4-BE49-F238E27FC236}">
                  <a16:creationId xmlns:a16="http://schemas.microsoft.com/office/drawing/2014/main" id="{2457533F-CAD7-46C2-9CB3-8505B2DFABA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710054" y="399231"/>
              <a:ext cx="317159" cy="932400"/>
              <a:chOff x="6376988" y="280988"/>
              <a:chExt cx="633413" cy="1862138"/>
            </a:xfrm>
          </p:grpSpPr>
          <p:sp>
            <p:nvSpPr>
              <p:cNvPr id="144" name="Freeform 68">
                <a:extLst>
                  <a:ext uri="{FF2B5EF4-FFF2-40B4-BE49-F238E27FC236}">
                    <a16:creationId xmlns:a16="http://schemas.microsoft.com/office/drawing/2014/main" id="{66E9686F-CED0-475E-A28A-D8CDBCCDD1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69">
                <a:extLst>
                  <a:ext uri="{FF2B5EF4-FFF2-40B4-BE49-F238E27FC236}">
                    <a16:creationId xmlns:a16="http://schemas.microsoft.com/office/drawing/2014/main" id="{254AFE2B-C030-4DF5-B113-1A9ECB6A65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46" name="Line 70">
                <a:extLst>
                  <a:ext uri="{FF2B5EF4-FFF2-40B4-BE49-F238E27FC236}">
                    <a16:creationId xmlns:a16="http://schemas.microsoft.com/office/drawing/2014/main" id="{02E0618D-FC2B-49B2-B15F-0EA6139909E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88" name="Oval 87">
              <a:extLst>
                <a:ext uri="{FF2B5EF4-FFF2-40B4-BE49-F238E27FC236}">
                  <a16:creationId xmlns:a16="http://schemas.microsoft.com/office/drawing/2014/main" id="{3BC4DEAB-C1FD-4FA7-9417-3E053D540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333586" y="839438"/>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89" name="Group 88">
              <a:extLst>
                <a:ext uri="{FF2B5EF4-FFF2-40B4-BE49-F238E27FC236}">
                  <a16:creationId xmlns:a16="http://schemas.microsoft.com/office/drawing/2014/main" id="{77615B8B-540B-420B-87F1-5F51415E7F2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3500000">
              <a:off x="1732866" y="390058"/>
              <a:ext cx="1785984" cy="2211229"/>
              <a:chOff x="3125006" y="3171595"/>
              <a:chExt cx="1785984" cy="2211229"/>
            </a:xfrm>
          </p:grpSpPr>
          <p:grpSp>
            <p:nvGrpSpPr>
              <p:cNvPr id="136" name="Group 135">
                <a:extLst>
                  <a:ext uri="{FF2B5EF4-FFF2-40B4-BE49-F238E27FC236}">
                    <a16:creationId xmlns:a16="http://schemas.microsoft.com/office/drawing/2014/main" id="{82E16796-0833-4B54-AED9-A3611C9BD19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40" name="Straight Connector 139">
                  <a:extLst>
                    <a:ext uri="{FF2B5EF4-FFF2-40B4-BE49-F238E27FC236}">
                      <a16:creationId xmlns:a16="http://schemas.microsoft.com/office/drawing/2014/main" id="{F1E2155D-D771-4139-BC04-B5F026AEBB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46D84B4-B9EF-417C-A565-F9B86978EC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42" name="Rectangle 30">
                  <a:extLst>
                    <a:ext uri="{FF2B5EF4-FFF2-40B4-BE49-F238E27FC236}">
                      <a16:creationId xmlns:a16="http://schemas.microsoft.com/office/drawing/2014/main" id="{66FFC568-D3F5-4FA6-B28A-516DE623F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30">
                  <a:extLst>
                    <a:ext uri="{FF2B5EF4-FFF2-40B4-BE49-F238E27FC236}">
                      <a16:creationId xmlns:a16="http://schemas.microsoft.com/office/drawing/2014/main" id="{2C3FB912-25F7-4822-B327-DA1E9B335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a:extLst>
                  <a:ext uri="{FF2B5EF4-FFF2-40B4-BE49-F238E27FC236}">
                    <a16:creationId xmlns:a16="http://schemas.microsoft.com/office/drawing/2014/main" id="{4FC8FB21-D7E1-4978-AD20-5E68B4C580E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38" name="Freeform: Shape 137">
                  <a:extLst>
                    <a:ext uri="{FF2B5EF4-FFF2-40B4-BE49-F238E27FC236}">
                      <a16:creationId xmlns:a16="http://schemas.microsoft.com/office/drawing/2014/main" id="{51BBD3DF-C644-4E9C-A11C-B6336B8890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39" name="Freeform: Shape 138">
                  <a:extLst>
                    <a:ext uri="{FF2B5EF4-FFF2-40B4-BE49-F238E27FC236}">
                      <a16:creationId xmlns:a16="http://schemas.microsoft.com/office/drawing/2014/main" id="{0B53158D-9F0C-4064-B804-2C1F8AEBE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90" name="Group 89">
              <a:extLst>
                <a:ext uri="{FF2B5EF4-FFF2-40B4-BE49-F238E27FC236}">
                  <a16:creationId xmlns:a16="http://schemas.microsoft.com/office/drawing/2014/main" id="{B9D93B3C-5026-425E-9179-CBB944A9096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0000" y="2480400"/>
              <a:ext cx="2457450" cy="3838575"/>
              <a:chOff x="587376" y="280988"/>
              <a:chExt cx="2457450" cy="3838575"/>
            </a:xfrm>
          </p:grpSpPr>
          <p:sp>
            <p:nvSpPr>
              <p:cNvPr id="114" name="Freeform 64">
                <a:extLst>
                  <a:ext uri="{FF2B5EF4-FFF2-40B4-BE49-F238E27FC236}">
                    <a16:creationId xmlns:a16="http://schemas.microsoft.com/office/drawing/2014/main" id="{5C84A49A-BD66-4BEA-A06B-2FA89468BB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81">
                <a:extLst>
                  <a:ext uri="{FF2B5EF4-FFF2-40B4-BE49-F238E27FC236}">
                    <a16:creationId xmlns:a16="http://schemas.microsoft.com/office/drawing/2014/main" id="{EB8895A6-E32C-4B09-B9E0-314C000A28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61">
                <a:extLst>
                  <a:ext uri="{FF2B5EF4-FFF2-40B4-BE49-F238E27FC236}">
                    <a16:creationId xmlns:a16="http://schemas.microsoft.com/office/drawing/2014/main" id="{6ABA4FEE-5223-4565-9B11-5E7CD13236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78">
                <a:extLst>
                  <a:ext uri="{FF2B5EF4-FFF2-40B4-BE49-F238E27FC236}">
                    <a16:creationId xmlns:a16="http://schemas.microsoft.com/office/drawing/2014/main" id="{38C78FAF-A05E-4962-8571-B6C83FB4EF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84">
                <a:extLst>
                  <a:ext uri="{FF2B5EF4-FFF2-40B4-BE49-F238E27FC236}">
                    <a16:creationId xmlns:a16="http://schemas.microsoft.com/office/drawing/2014/main" id="{B94F41EA-CB57-4E1D-9C7F-6E482F0EB6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87">
                <a:extLst>
                  <a:ext uri="{FF2B5EF4-FFF2-40B4-BE49-F238E27FC236}">
                    <a16:creationId xmlns:a16="http://schemas.microsoft.com/office/drawing/2014/main" id="{36E5C22C-6491-4028-8C8F-2BBA91B692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60">
                <a:extLst>
                  <a:ext uri="{FF2B5EF4-FFF2-40B4-BE49-F238E27FC236}">
                    <a16:creationId xmlns:a16="http://schemas.microsoft.com/office/drawing/2014/main" id="{C68EAD32-DAD2-4E24-A17D-9EF57C0FA5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59">
                <a:extLst>
                  <a:ext uri="{FF2B5EF4-FFF2-40B4-BE49-F238E27FC236}">
                    <a16:creationId xmlns:a16="http://schemas.microsoft.com/office/drawing/2014/main" id="{0C6E1ABE-BB08-4327-9CDD-11A5D0130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62">
                <a:extLst>
                  <a:ext uri="{FF2B5EF4-FFF2-40B4-BE49-F238E27FC236}">
                    <a16:creationId xmlns:a16="http://schemas.microsoft.com/office/drawing/2014/main" id="{88D096DA-BFC9-44D7-8441-490FA2D404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3" name="Freeform 65">
                <a:extLst>
                  <a:ext uri="{FF2B5EF4-FFF2-40B4-BE49-F238E27FC236}">
                    <a16:creationId xmlns:a16="http://schemas.microsoft.com/office/drawing/2014/main" id="{152CB9CF-F70A-46B0-AB37-7922D326BD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79">
                <a:extLst>
                  <a:ext uri="{FF2B5EF4-FFF2-40B4-BE49-F238E27FC236}">
                    <a16:creationId xmlns:a16="http://schemas.microsoft.com/office/drawing/2014/main" id="{28240976-82E5-4A37-8E2B-A07CCFD13D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82">
                <a:extLst>
                  <a:ext uri="{FF2B5EF4-FFF2-40B4-BE49-F238E27FC236}">
                    <a16:creationId xmlns:a16="http://schemas.microsoft.com/office/drawing/2014/main" id="{0C25B6B7-4317-4482-A474-2830FA6E59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85">
                <a:extLst>
                  <a:ext uri="{FF2B5EF4-FFF2-40B4-BE49-F238E27FC236}">
                    <a16:creationId xmlns:a16="http://schemas.microsoft.com/office/drawing/2014/main" id="{5C0EDF04-E84E-457D-A5F9-7746545AB2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88">
                <a:extLst>
                  <a:ext uri="{FF2B5EF4-FFF2-40B4-BE49-F238E27FC236}">
                    <a16:creationId xmlns:a16="http://schemas.microsoft.com/office/drawing/2014/main" id="{566313AB-A9AB-4B84-8C23-50E7259171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128" name="Group 127">
                <a:extLst>
                  <a:ext uri="{FF2B5EF4-FFF2-40B4-BE49-F238E27FC236}">
                    <a16:creationId xmlns:a16="http://schemas.microsoft.com/office/drawing/2014/main" id="{2F31BFB5-317D-4135-930A-240F7A56EA8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29" name="Line 63">
                  <a:extLst>
                    <a:ext uri="{FF2B5EF4-FFF2-40B4-BE49-F238E27FC236}">
                      <a16:creationId xmlns:a16="http://schemas.microsoft.com/office/drawing/2014/main" id="{9102C0AC-7FF7-4F4B-B7C1-C8CE4846A1C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 name="Line 66">
                  <a:extLst>
                    <a:ext uri="{FF2B5EF4-FFF2-40B4-BE49-F238E27FC236}">
                      <a16:creationId xmlns:a16="http://schemas.microsoft.com/office/drawing/2014/main" id="{64BAC77C-E14F-4FA8-9D0A-55B646EEA468}"/>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Line 67">
                  <a:extLst>
                    <a:ext uri="{FF2B5EF4-FFF2-40B4-BE49-F238E27FC236}">
                      <a16:creationId xmlns:a16="http://schemas.microsoft.com/office/drawing/2014/main" id="{0B88DC73-9AC3-42F8-8C9E-94EE9B61AE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Line 80">
                  <a:extLst>
                    <a:ext uri="{FF2B5EF4-FFF2-40B4-BE49-F238E27FC236}">
                      <a16:creationId xmlns:a16="http://schemas.microsoft.com/office/drawing/2014/main" id="{26BBA2D9-E4D0-424E-9825-61A9B3C0A375}"/>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Line 83">
                  <a:extLst>
                    <a:ext uri="{FF2B5EF4-FFF2-40B4-BE49-F238E27FC236}">
                      <a16:creationId xmlns:a16="http://schemas.microsoft.com/office/drawing/2014/main" id="{F6D4FA39-E0CC-4991-83D0-606E03CF1D36}"/>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Line 86">
                  <a:extLst>
                    <a:ext uri="{FF2B5EF4-FFF2-40B4-BE49-F238E27FC236}">
                      <a16:creationId xmlns:a16="http://schemas.microsoft.com/office/drawing/2014/main" id="{3819BE2B-7D47-443C-B1DF-2EA57679D17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 name="Line 89">
                  <a:extLst>
                    <a:ext uri="{FF2B5EF4-FFF2-40B4-BE49-F238E27FC236}">
                      <a16:creationId xmlns:a16="http://schemas.microsoft.com/office/drawing/2014/main" id="{86B1E78E-D338-4BAE-9FB1-1A9118AD3DD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91" name="Oval 90">
              <a:extLst>
                <a:ext uri="{FF2B5EF4-FFF2-40B4-BE49-F238E27FC236}">
                  <a16:creationId xmlns:a16="http://schemas.microsoft.com/office/drawing/2014/main" id="{4EC68A1A-796C-4F5F-8F41-0124729201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742320" y="5778888"/>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92" name="Group 91">
              <a:extLst>
                <a:ext uri="{FF2B5EF4-FFF2-40B4-BE49-F238E27FC236}">
                  <a16:creationId xmlns:a16="http://schemas.microsoft.com/office/drawing/2014/main" id="{272E52F1-29AD-47C2-904E-60B72D4A910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2305927" y="2362458"/>
              <a:ext cx="641183" cy="1069728"/>
              <a:chOff x="6484112" y="2967038"/>
              <a:chExt cx="641183" cy="1069728"/>
            </a:xfrm>
          </p:grpSpPr>
          <p:grpSp>
            <p:nvGrpSpPr>
              <p:cNvPr id="106" name="Group 105">
                <a:extLst>
                  <a:ext uri="{FF2B5EF4-FFF2-40B4-BE49-F238E27FC236}">
                    <a16:creationId xmlns:a16="http://schemas.microsoft.com/office/drawing/2014/main" id="{B3F829B9-B86F-47B0-A187-2202CCB861B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111" name="Freeform 68">
                  <a:extLst>
                    <a:ext uri="{FF2B5EF4-FFF2-40B4-BE49-F238E27FC236}">
                      <a16:creationId xmlns:a16="http://schemas.microsoft.com/office/drawing/2014/main" id="{ED1B3641-1CFF-46F3-873A-3B6AA5D79E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69">
                  <a:extLst>
                    <a:ext uri="{FF2B5EF4-FFF2-40B4-BE49-F238E27FC236}">
                      <a16:creationId xmlns:a16="http://schemas.microsoft.com/office/drawing/2014/main" id="{2C8E8742-B905-4C81-9553-19C64E8F3F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3" name="Line 70">
                  <a:extLst>
                    <a:ext uri="{FF2B5EF4-FFF2-40B4-BE49-F238E27FC236}">
                      <a16:creationId xmlns:a16="http://schemas.microsoft.com/office/drawing/2014/main" id="{E10BE229-40F6-4A15-9282-BD78053FB5E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7" name="Group 106">
                <a:extLst>
                  <a:ext uri="{FF2B5EF4-FFF2-40B4-BE49-F238E27FC236}">
                    <a16:creationId xmlns:a16="http://schemas.microsoft.com/office/drawing/2014/main" id="{543B3E07-5E30-43C1-9169-90E713C272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08" name="Freeform 68">
                  <a:extLst>
                    <a:ext uri="{FF2B5EF4-FFF2-40B4-BE49-F238E27FC236}">
                      <a16:creationId xmlns:a16="http://schemas.microsoft.com/office/drawing/2014/main" id="{03FCAAE2-5982-4748-8355-1245B74523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69">
                  <a:extLst>
                    <a:ext uri="{FF2B5EF4-FFF2-40B4-BE49-F238E27FC236}">
                      <a16:creationId xmlns:a16="http://schemas.microsoft.com/office/drawing/2014/main" id="{3B21621D-2AAA-4224-B85E-F14F1587A1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0" name="Line 70">
                  <a:extLst>
                    <a:ext uri="{FF2B5EF4-FFF2-40B4-BE49-F238E27FC236}">
                      <a16:creationId xmlns:a16="http://schemas.microsoft.com/office/drawing/2014/main" id="{B69DCE92-933C-4180-9ECE-C159FF0ED2B4}"/>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93" name="Group 92">
              <a:extLst>
                <a:ext uri="{FF2B5EF4-FFF2-40B4-BE49-F238E27FC236}">
                  <a16:creationId xmlns:a16="http://schemas.microsoft.com/office/drawing/2014/main" id="{3774B519-16FD-45D1-81B3-F10B796BD15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384669" y="4915016"/>
              <a:ext cx="633413" cy="1620000"/>
              <a:chOff x="3384669" y="4915016"/>
              <a:chExt cx="633413" cy="1620000"/>
            </a:xfrm>
          </p:grpSpPr>
          <p:grpSp>
            <p:nvGrpSpPr>
              <p:cNvPr id="102" name="Group 101">
                <a:extLst>
                  <a:ext uri="{FF2B5EF4-FFF2-40B4-BE49-F238E27FC236}">
                    <a16:creationId xmlns:a16="http://schemas.microsoft.com/office/drawing/2014/main" id="{E1718837-BAB1-4751-8766-2CD3B30947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a:off x="3384669" y="4946104"/>
                <a:ext cx="633413" cy="1419225"/>
                <a:chOff x="5959192" y="333389"/>
                <a:chExt cx="633413" cy="1419225"/>
              </a:xfrm>
            </p:grpSpPr>
            <p:sp>
              <p:nvSpPr>
                <p:cNvPr id="104" name="Freeform 68">
                  <a:extLst>
                    <a:ext uri="{FF2B5EF4-FFF2-40B4-BE49-F238E27FC236}">
                      <a16:creationId xmlns:a16="http://schemas.microsoft.com/office/drawing/2014/main" id="{85774601-5D43-405D-B593-93550F4C57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69">
                  <a:extLst>
                    <a:ext uri="{FF2B5EF4-FFF2-40B4-BE49-F238E27FC236}">
                      <a16:creationId xmlns:a16="http://schemas.microsoft.com/office/drawing/2014/main" id="{3E1DA161-17EA-4A32-A428-C2368EBACB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03" name="Line 70">
                <a:extLst>
                  <a:ext uri="{FF2B5EF4-FFF2-40B4-BE49-F238E27FC236}">
                    <a16:creationId xmlns:a16="http://schemas.microsoft.com/office/drawing/2014/main" id="{C5270C31-E701-47DC-BAC5-DE712455395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rot="18900000" flipV="1">
                <a:off x="3774042" y="4915016"/>
                <a:ext cx="0" cy="162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4" name="Group 93">
              <a:extLst>
                <a:ext uri="{FF2B5EF4-FFF2-40B4-BE49-F238E27FC236}">
                  <a16:creationId xmlns:a16="http://schemas.microsoft.com/office/drawing/2014/main" id="{9B78A593-AB03-4D7B-8996-22F6035661E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540013" y="1046180"/>
              <a:ext cx="903599" cy="2160000"/>
              <a:chOff x="9057947" y="3423463"/>
              <a:chExt cx="903599" cy="2160000"/>
            </a:xfrm>
          </p:grpSpPr>
          <p:grpSp>
            <p:nvGrpSpPr>
              <p:cNvPr id="95" name="Group 94">
                <a:extLst>
                  <a:ext uri="{FF2B5EF4-FFF2-40B4-BE49-F238E27FC236}">
                    <a16:creationId xmlns:a16="http://schemas.microsoft.com/office/drawing/2014/main" id="{C4C08476-8891-498B-95DD-3D4BB02B4EF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100" name="Freeform: Shape 99">
                  <a:extLst>
                    <a:ext uri="{FF2B5EF4-FFF2-40B4-BE49-F238E27FC236}">
                      <a16:creationId xmlns:a16="http://schemas.microsoft.com/office/drawing/2014/main" id="{C9C077B4-3B4E-4043-BAF4-65306ADBE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01" name="Freeform: Shape 100">
                  <a:extLst>
                    <a:ext uri="{FF2B5EF4-FFF2-40B4-BE49-F238E27FC236}">
                      <a16:creationId xmlns:a16="http://schemas.microsoft.com/office/drawing/2014/main" id="{0CCC2DDE-715C-4561-A70C-60428A65C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96" name="Group 95">
                <a:extLst>
                  <a:ext uri="{FF2B5EF4-FFF2-40B4-BE49-F238E27FC236}">
                    <a16:creationId xmlns:a16="http://schemas.microsoft.com/office/drawing/2014/main" id="{4E49FC98-B2F5-43E4-A679-8E5570FB844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97" name="Straight Connector 96">
                  <a:extLst>
                    <a:ext uri="{FF2B5EF4-FFF2-40B4-BE49-F238E27FC236}">
                      <a16:creationId xmlns:a16="http://schemas.microsoft.com/office/drawing/2014/main" id="{AA01852B-2060-4247-9EE9-0E6754450B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98" name="Rectangle 5">
                  <a:extLst>
                    <a:ext uri="{FF2B5EF4-FFF2-40B4-BE49-F238E27FC236}">
                      <a16:creationId xmlns:a16="http://schemas.microsoft.com/office/drawing/2014/main" id="{13822ECB-A528-476C-B4CB-4A3F54A82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5">
                  <a:extLst>
                    <a:ext uri="{FF2B5EF4-FFF2-40B4-BE49-F238E27FC236}">
                      <a16:creationId xmlns:a16="http://schemas.microsoft.com/office/drawing/2014/main" id="{FCD6DA27-598F-4F38-A652-5C6F6F2B9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81173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34" name="Group 33">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46"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48"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49" name="Rectangle 4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olorful squares and lines&#10;&#10;Description automatically generated with medium confidence">
            <a:extLst>
              <a:ext uri="{FF2B5EF4-FFF2-40B4-BE49-F238E27FC236}">
                <a16:creationId xmlns:a16="http://schemas.microsoft.com/office/drawing/2014/main" id="{4F89AF6E-ADC0-5922-175F-8005ECAEAE96}"/>
              </a:ext>
            </a:extLst>
          </p:cNvPr>
          <p:cNvPicPr>
            <a:picLocks noChangeAspect="1"/>
          </p:cNvPicPr>
          <p:nvPr/>
        </p:nvPicPr>
        <p:blipFill rotWithShape="1">
          <a:blip r:embed="rId3"/>
          <a:srcRect t="6771" b="5680"/>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50" name="Rectangle 49">
            <a:extLst>
              <a:ext uri="{FF2B5EF4-FFF2-40B4-BE49-F238E27FC236}">
                <a16:creationId xmlns:a16="http://schemas.microsoft.com/office/drawing/2014/main" id="{DCFCE6BC-4706-49A2-816A-A44669F98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8637" y="1"/>
            <a:ext cx="8894726" cy="6858000"/>
          </a:xfrm>
          <a:prstGeom prst="rect">
            <a:avLst/>
          </a:prstGeom>
          <a:gradFill flip="none" rotWithShape="1">
            <a:gsLst>
              <a:gs pos="0">
                <a:srgbClr val="000000">
                  <a:alpha val="34902"/>
                </a:srgbClr>
              </a:gs>
              <a:gs pos="80000">
                <a:srgbClr val="000000">
                  <a:alpha val="0"/>
                </a:srgbClr>
              </a:gs>
              <a:gs pos="51000">
                <a:srgbClr val="000000">
                  <a:alpha val="2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1398494" y="731521"/>
            <a:ext cx="9928215" cy="2180708"/>
          </a:xfrm>
        </p:spPr>
        <p:txBody>
          <a:bodyPr vert="horz" lIns="91440" tIns="45720" rIns="91440" bIns="45720" rtlCol="0" anchor="b" anchorCtr="0">
            <a:noAutofit/>
          </a:bodyPr>
          <a:lstStyle/>
          <a:p>
            <a:pPr>
              <a:lnSpc>
                <a:spcPct val="90000"/>
              </a:lnSpc>
            </a:pPr>
            <a:r>
              <a:rPr lang="en-US" sz="3600" dirty="0">
                <a:solidFill>
                  <a:srgbClr val="FFFFFF"/>
                </a:solidFill>
              </a:rPr>
              <a:t>“Good writing isn’t a science. It’s an art, and the horizon is infinite. You can always get better.”</a:t>
            </a:r>
            <a:br>
              <a:rPr lang="en-US" sz="3600" dirty="0">
                <a:solidFill>
                  <a:srgbClr val="FFFFFF"/>
                </a:solidFill>
              </a:rPr>
            </a:br>
            <a:br>
              <a:rPr lang="en-US" sz="3600" dirty="0">
                <a:solidFill>
                  <a:srgbClr val="FFFFFF"/>
                </a:solidFill>
              </a:rPr>
            </a:br>
            <a:endParaRPr lang="en-US" sz="3600" dirty="0">
              <a:solidFill>
                <a:srgbClr val="FFFFFF"/>
              </a:solidFill>
            </a:endParaRPr>
          </a:p>
        </p:txBody>
      </p:sp>
      <p:sp>
        <p:nvSpPr>
          <p:cNvPr id="8" name="Subtitle 7">
            <a:extLst>
              <a:ext uri="{FF2B5EF4-FFF2-40B4-BE49-F238E27FC236}">
                <a16:creationId xmlns:a16="http://schemas.microsoft.com/office/drawing/2014/main" id="{2C602EC3-0115-4FB6-BAA7-BCA17E611651}"/>
              </a:ext>
            </a:extLst>
          </p:cNvPr>
          <p:cNvSpPr>
            <a:spLocks noGrp="1"/>
          </p:cNvSpPr>
          <p:nvPr>
            <p:ph type="subTitle" idx="1"/>
          </p:nvPr>
        </p:nvSpPr>
        <p:spPr>
          <a:xfrm>
            <a:off x="3216000" y="3945771"/>
            <a:ext cx="5760000" cy="1832730"/>
          </a:xfrm>
        </p:spPr>
        <p:txBody>
          <a:bodyPr vert="horz" lIns="91440" tIns="45720" rIns="91440" bIns="45720" rtlCol="0">
            <a:normAutofit/>
          </a:bodyPr>
          <a:lstStyle/>
          <a:p>
            <a:pPr>
              <a:lnSpc>
                <a:spcPct val="125000"/>
              </a:lnSpc>
            </a:pPr>
            <a:r>
              <a:rPr lang="en-US" sz="2400" spc="50">
                <a:solidFill>
                  <a:srgbClr val="FFFFFF">
                    <a:alpha val="80000"/>
                  </a:srgbClr>
                </a:solidFill>
              </a:rPr>
              <a:t>— David Foster Wallace</a:t>
            </a:r>
          </a:p>
        </p:txBody>
      </p:sp>
      <p:cxnSp>
        <p:nvCxnSpPr>
          <p:cNvPr id="43" name="Straight Connector 42">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42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11" name="Group 110">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12"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13"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22" name="Rectangle 21">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Video 9" descr="Floating Numbers And Letters On Top Of A Book">
            <a:extLst>
              <a:ext uri="{FF2B5EF4-FFF2-40B4-BE49-F238E27FC236}">
                <a16:creationId xmlns:a16="http://schemas.microsoft.com/office/drawing/2014/main" id="{38FFAEFB-5743-33BF-799B-DD8F3E9F825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3"/>
          <a:stretch/>
        </p:blipFill>
        <p:spPr>
          <a:xfrm>
            <a:off x="-639077" y="-422776"/>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4" name="Rectangle 23">
            <a:extLst>
              <a:ext uri="{FF2B5EF4-FFF2-40B4-BE49-F238E27FC236}">
                <a16:creationId xmlns:a16="http://schemas.microsoft.com/office/drawing/2014/main" id="{DCFCE6BC-4706-49A2-816A-A44669F98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8637" y="1"/>
            <a:ext cx="8894726" cy="6858000"/>
          </a:xfrm>
          <a:prstGeom prst="rect">
            <a:avLst/>
          </a:prstGeom>
          <a:gradFill flip="none" rotWithShape="1">
            <a:gsLst>
              <a:gs pos="0">
                <a:srgbClr val="000000">
                  <a:alpha val="34902"/>
                </a:srgbClr>
              </a:gs>
              <a:gs pos="80000">
                <a:srgbClr val="000000">
                  <a:alpha val="0"/>
                </a:srgbClr>
              </a:gs>
              <a:gs pos="51000">
                <a:srgbClr val="000000">
                  <a:alpha val="2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155644" y="1887793"/>
            <a:ext cx="4062396" cy="4289269"/>
          </a:xfrm>
        </p:spPr>
        <p:txBody>
          <a:bodyPr vert="horz" lIns="91440" tIns="45720" rIns="91440" bIns="45720" rtlCol="0" anchor="b" anchorCtr="0">
            <a:normAutofit fontScale="90000"/>
          </a:bodyPr>
          <a:lstStyle/>
          <a:p>
            <a:pPr>
              <a:lnSpc>
                <a:spcPct val="125000"/>
              </a:lnSpc>
            </a:pPr>
            <a:br>
              <a:rPr lang="en-US" sz="1600" dirty="0">
                <a:solidFill>
                  <a:srgbClr val="FFFFFF"/>
                </a:solidFill>
              </a:rPr>
            </a:br>
            <a:br>
              <a:rPr lang="en-US" sz="1600" dirty="0">
                <a:solidFill>
                  <a:srgbClr val="FFFFFF"/>
                </a:solidFill>
              </a:rPr>
            </a:br>
            <a:br>
              <a:rPr lang="en-US" sz="1600" dirty="0">
                <a:solidFill>
                  <a:srgbClr val="FFFFFF"/>
                </a:solidFill>
              </a:rPr>
            </a:br>
            <a:br>
              <a:rPr lang="en-US" sz="1600" dirty="0">
                <a:solidFill>
                  <a:srgbClr val="FFFFFF"/>
                </a:solidFill>
              </a:rPr>
            </a:br>
            <a:br>
              <a:rPr lang="en-US" sz="1600" dirty="0">
                <a:solidFill>
                  <a:srgbClr val="FFFFFF"/>
                </a:solidFill>
              </a:rPr>
            </a:br>
            <a:r>
              <a:rPr lang="en-US" sz="3600" dirty="0">
                <a:solidFill>
                  <a:srgbClr val="FFFFFF"/>
                </a:solidFill>
              </a:rPr>
              <a:t>“Academic writing you have to get right. Fiction you have to get plausible. And there's a world of difference.”</a:t>
            </a:r>
            <a:br>
              <a:rPr lang="en-US" sz="3600" spc="50" dirty="0">
                <a:solidFill>
                  <a:srgbClr val="FFFFFF">
                    <a:alpha val="80000"/>
                  </a:srgbClr>
                </a:solidFill>
              </a:rPr>
            </a:br>
            <a:r>
              <a:rPr lang="en-US" sz="3600" spc="50" dirty="0">
                <a:solidFill>
                  <a:srgbClr val="FFFFFF">
                    <a:alpha val="80000"/>
                  </a:srgbClr>
                </a:solidFill>
              </a:rPr>
              <a:t>- Elliott Colla</a:t>
            </a:r>
            <a:br>
              <a:rPr lang="en-US" sz="3600" spc="50" dirty="0">
                <a:solidFill>
                  <a:srgbClr val="FFFFFF">
                    <a:alpha val="80000"/>
                  </a:srgbClr>
                </a:solidFill>
              </a:rPr>
            </a:br>
            <a:br>
              <a:rPr lang="en-US" sz="3600" dirty="0">
                <a:solidFill>
                  <a:srgbClr val="FFFFFF"/>
                </a:solidFill>
              </a:rPr>
            </a:br>
            <a:br>
              <a:rPr lang="en-US" sz="1600" dirty="0">
                <a:solidFill>
                  <a:srgbClr val="FFFFFF"/>
                </a:solidFill>
              </a:rPr>
            </a:br>
            <a:endParaRPr lang="en-US" sz="1600" dirty="0">
              <a:solidFill>
                <a:srgbClr val="FFFFFF"/>
              </a:solidFill>
            </a:endParaRPr>
          </a:p>
        </p:txBody>
      </p:sp>
      <p:cxnSp>
        <p:nvCxnSpPr>
          <p:cNvPr id="26" name="Straight Connector 25">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918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mute="1">
                <p:cTn id="12" repeatCount="indefinite" fill="hold" display="0">
                  <p:stCondLst>
                    <p:cond delay="indefinite"/>
                  </p:stCondLst>
                </p:cTn>
                <p:tgtEl>
                  <p:spTgt spid="1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D291F2-4F3B-9988-830C-3A03B6B27807}"/>
              </a:ext>
            </a:extLst>
          </p:cNvPr>
          <p:cNvSpPr>
            <a:spLocks noGrp="1"/>
          </p:cNvSpPr>
          <p:nvPr>
            <p:ph type="title"/>
          </p:nvPr>
        </p:nvSpPr>
        <p:spPr/>
        <p:txBody>
          <a:bodyPr>
            <a:normAutofit/>
          </a:bodyPr>
          <a:lstStyle/>
          <a:p>
            <a:r>
              <a:rPr lang="en-US" b="1" dirty="0"/>
              <a:t>General Comments</a:t>
            </a:r>
          </a:p>
        </p:txBody>
      </p:sp>
      <p:sp>
        <p:nvSpPr>
          <p:cNvPr id="2" name="Content Placeholder 1">
            <a:extLst>
              <a:ext uri="{FF2B5EF4-FFF2-40B4-BE49-F238E27FC236}">
                <a16:creationId xmlns:a16="http://schemas.microsoft.com/office/drawing/2014/main" id="{C3957EAB-1A32-A2FE-6656-37F9DA322CC7}"/>
              </a:ext>
            </a:extLst>
          </p:cNvPr>
          <p:cNvSpPr>
            <a:spLocks noGrp="1"/>
          </p:cNvSpPr>
          <p:nvPr>
            <p:ph idx="10"/>
          </p:nvPr>
        </p:nvSpPr>
        <p:spPr>
          <a:xfrm>
            <a:off x="812003" y="1926012"/>
            <a:ext cx="8652793" cy="4232218"/>
          </a:xfrm>
        </p:spPr>
        <p:txBody>
          <a:bodyPr>
            <a:normAutofit fontScale="25000" lnSpcReduction="20000"/>
          </a:bodyPr>
          <a:lstStyle/>
          <a:p>
            <a:pPr marL="0" marR="0" indent="0">
              <a:spcBef>
                <a:spcPts val="0"/>
              </a:spcBef>
              <a:spcAft>
                <a:spcPts val="0"/>
              </a:spcAft>
              <a:buNone/>
            </a:pPr>
            <a:r>
              <a:rPr lang="en-US" sz="9600" dirty="0">
                <a:effectLst/>
                <a:latin typeface="+mj-lt"/>
                <a:ea typeface="Times New Roman" panose="02020603050405020304" pitchFamily="18" charset="0"/>
              </a:rPr>
              <a:t>Verbal communication is of short duration and is easily forgotten, but written reports exist for a long time</a:t>
            </a:r>
            <a:r>
              <a:rPr lang="en-US" sz="9600" dirty="0">
                <a:latin typeface="+mj-lt"/>
                <a:ea typeface="Times New Roman" panose="02020603050405020304" pitchFamily="18" charset="0"/>
              </a:rPr>
              <a:t>, underscoring the importance of a precise, clear writing style. </a:t>
            </a:r>
          </a:p>
          <a:p>
            <a:pPr marL="0" marR="0" indent="0">
              <a:spcBef>
                <a:spcPts val="0"/>
              </a:spcBef>
              <a:spcAft>
                <a:spcPts val="0"/>
              </a:spcAft>
              <a:buNone/>
            </a:pPr>
            <a:endParaRPr lang="en-US" sz="9600" dirty="0">
              <a:effectLst/>
              <a:latin typeface="+mj-lt"/>
              <a:ea typeface="Times New Roman" panose="02020603050405020304" pitchFamily="18" charset="0"/>
            </a:endParaRPr>
          </a:p>
          <a:p>
            <a:pPr marL="0" marR="0" indent="0">
              <a:spcBef>
                <a:spcPts val="0"/>
              </a:spcBef>
              <a:spcAft>
                <a:spcPts val="0"/>
              </a:spcAft>
              <a:buNone/>
            </a:pPr>
            <a:r>
              <a:rPr lang="en-US" sz="9600" dirty="0">
                <a:effectLst/>
                <a:latin typeface="+mj-lt"/>
                <a:ea typeface="Times New Roman" panose="02020603050405020304" pitchFamily="18" charset="0"/>
              </a:rPr>
              <a:t>The scientific paper is a vehicle of persuasion.</a:t>
            </a:r>
            <a:r>
              <a:rPr lang="en-US" sz="9600" dirty="0">
                <a:latin typeface="+mj-lt"/>
                <a:ea typeface="Times New Roman" panose="02020603050405020304" pitchFamily="18" charset="0"/>
              </a:rPr>
              <a:t> </a:t>
            </a:r>
            <a:r>
              <a:rPr lang="en-US" sz="9600" dirty="0">
                <a:effectLst/>
                <a:latin typeface="+mj-lt"/>
                <a:ea typeface="Times New Roman" panose="02020603050405020304" pitchFamily="18" charset="0"/>
              </a:rPr>
              <a:t>When it is published, it is available to other scientists for review. If the results stand up to criticism, they become part of the accepted body of scientific knowledge unless later disproved. </a:t>
            </a:r>
            <a:endParaRPr lang="en-US" sz="9600" dirty="0">
              <a:effectLst/>
              <a:latin typeface="Times New Roman" panose="02020603050405020304" pitchFamily="18" charset="0"/>
              <a:ea typeface="Times New Roman" panose="02020603050405020304" pitchFamily="18" charset="0"/>
            </a:endParaRPr>
          </a:p>
          <a:p>
            <a:pPr marL="0" marR="0" indent="0">
              <a:buNone/>
            </a:pPr>
            <a:endParaRPr lang="en-US" sz="9600" dirty="0">
              <a:effectLst/>
              <a:latin typeface="Times New Roman" panose="02020603050405020304" pitchFamily="18" charset="0"/>
              <a:ea typeface="Times New Roman" panose="02020603050405020304" pitchFamily="18" charset="0"/>
            </a:endParaRPr>
          </a:p>
          <a:p>
            <a:pPr marL="0" marR="0"/>
            <a:r>
              <a:rPr lang="en-US" sz="9600" dirty="0">
                <a:effectLst/>
                <a:latin typeface="Times New Roman" panose="02020603050405020304" pitchFamily="18" charset="0"/>
                <a:ea typeface="Times New Roman" panose="02020603050405020304" pitchFamily="18" charset="0"/>
              </a:rPr>
              <a:t> </a:t>
            </a:r>
          </a:p>
          <a:p>
            <a:endParaRPr lang="en-US" dirty="0"/>
          </a:p>
        </p:txBody>
      </p:sp>
      <p:sp>
        <p:nvSpPr>
          <p:cNvPr id="4" name="Footer Placeholder 3">
            <a:extLst>
              <a:ext uri="{FF2B5EF4-FFF2-40B4-BE49-F238E27FC236}">
                <a16:creationId xmlns:a16="http://schemas.microsoft.com/office/drawing/2014/main" id="{78ABFCB0-6861-3BF3-E9AA-3F68A3AC04EE}"/>
              </a:ext>
            </a:extLst>
          </p:cNvPr>
          <p:cNvSpPr>
            <a:spLocks noGrp="1"/>
          </p:cNvSpPr>
          <p:nvPr>
            <p:ph type="ftr" sz="quarter" idx="3"/>
          </p:nvPr>
        </p:nvSpPr>
        <p:spPr/>
        <p:txBody>
          <a:bodyPr/>
          <a:lstStyle/>
          <a:p>
            <a:r>
              <a:rPr lang="en-US"/>
              <a:t>Property of IIRL</a:t>
            </a:r>
            <a:endParaRPr lang="en-US" dirty="0"/>
          </a:p>
        </p:txBody>
      </p:sp>
    </p:spTree>
    <p:extLst>
      <p:ext uri="{BB962C8B-B14F-4D97-AF65-F5344CB8AC3E}">
        <p14:creationId xmlns:p14="http://schemas.microsoft.com/office/powerpoint/2010/main" val="1944867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FA4F4-3A5E-71AC-83FE-60E810D21AAF}"/>
              </a:ext>
            </a:extLst>
          </p:cNvPr>
          <p:cNvSpPr>
            <a:spLocks noGrp="1"/>
          </p:cNvSpPr>
          <p:nvPr>
            <p:ph type="title"/>
          </p:nvPr>
        </p:nvSpPr>
        <p:spPr>
          <a:xfrm>
            <a:off x="865762" y="395289"/>
            <a:ext cx="10336838" cy="655298"/>
          </a:xfrm>
        </p:spPr>
        <p:txBody>
          <a:bodyPr/>
          <a:lstStyle/>
          <a:p>
            <a:r>
              <a:rPr lang="en-US" b="1"/>
              <a:t>General Comments</a:t>
            </a:r>
            <a:endParaRPr lang="en-US" b="1" dirty="0"/>
          </a:p>
        </p:txBody>
      </p:sp>
      <p:sp>
        <p:nvSpPr>
          <p:cNvPr id="3" name="Content Placeholder 2">
            <a:extLst>
              <a:ext uri="{FF2B5EF4-FFF2-40B4-BE49-F238E27FC236}">
                <a16:creationId xmlns:a16="http://schemas.microsoft.com/office/drawing/2014/main" id="{F3E812F1-BADC-65B5-ED90-C3884454CF5C}"/>
              </a:ext>
            </a:extLst>
          </p:cNvPr>
          <p:cNvSpPr>
            <a:spLocks noGrp="1"/>
          </p:cNvSpPr>
          <p:nvPr>
            <p:ph idx="1"/>
          </p:nvPr>
        </p:nvSpPr>
        <p:spPr>
          <a:xfrm>
            <a:off x="496111" y="1050587"/>
            <a:ext cx="11410544" cy="4675530"/>
          </a:xfrm>
        </p:spPr>
        <p:txBody>
          <a:bodyPr>
            <a:noAutofit/>
          </a:bodyPr>
          <a:lstStyle/>
          <a:p>
            <a:pPr marL="0" marR="0" indent="0">
              <a:lnSpc>
                <a:spcPct val="100000"/>
              </a:lnSpc>
              <a:buNone/>
            </a:pPr>
            <a:r>
              <a:rPr lang="en-US" sz="2400" b="1" dirty="0">
                <a:effectLst/>
                <a:latin typeface="+mj-lt"/>
                <a:ea typeface="Times New Roman" panose="02020603050405020304" pitchFamily="18" charset="0"/>
              </a:rPr>
              <a:t>A well written scientific paper must fulfill two objectives: </a:t>
            </a:r>
            <a:endParaRPr lang="en-US" sz="2400" b="1" dirty="0">
              <a:latin typeface="+mj-lt"/>
              <a:ea typeface="Times New Roman" panose="02020603050405020304" pitchFamily="18" charset="0"/>
            </a:endParaRPr>
          </a:p>
          <a:p>
            <a:pPr marL="0" marR="0" indent="0">
              <a:lnSpc>
                <a:spcPct val="100000"/>
              </a:lnSpc>
              <a:buNone/>
            </a:pPr>
            <a:r>
              <a:rPr lang="en-US" sz="2400" b="1" dirty="0">
                <a:effectLst/>
                <a:latin typeface="+mj-lt"/>
                <a:ea typeface="Times New Roman" panose="02020603050405020304" pitchFamily="18" charset="0"/>
              </a:rPr>
              <a:t>First, it must clearly and completely describe the procedures that were followed and the results that were obtained. </a:t>
            </a:r>
          </a:p>
          <a:p>
            <a:pPr marL="0" marR="0" indent="0">
              <a:lnSpc>
                <a:spcPct val="100000"/>
              </a:lnSpc>
              <a:buNone/>
            </a:pPr>
            <a:r>
              <a:rPr lang="en-US" sz="2400" b="1" dirty="0">
                <a:effectLst/>
                <a:latin typeface="+mj-lt"/>
                <a:ea typeface="Times New Roman" panose="02020603050405020304" pitchFamily="18" charset="0"/>
              </a:rPr>
              <a:t>Second, it must place results in perspective by relating them to the existing state of knowledge and by interpreting their significance for future study. </a:t>
            </a:r>
          </a:p>
          <a:p>
            <a:pPr marL="0" marR="0" indent="0">
              <a:lnSpc>
                <a:spcPct val="100000"/>
              </a:lnSpc>
              <a:buNone/>
            </a:pPr>
            <a:r>
              <a:rPr lang="en-US" sz="2400" b="1" dirty="0">
                <a:effectLst/>
                <a:latin typeface="+mj-lt"/>
                <a:ea typeface="Times New Roman" panose="02020603050405020304" pitchFamily="18" charset="0"/>
              </a:rPr>
              <a:t>To place research in perspective requires: </a:t>
            </a:r>
          </a:p>
          <a:p>
            <a:pPr marL="342900" marR="0" lvl="0" indent="-342900">
              <a:lnSpc>
                <a:spcPct val="100000"/>
              </a:lnSpc>
              <a:spcBef>
                <a:spcPts val="0"/>
              </a:spcBef>
              <a:spcAft>
                <a:spcPts val="0"/>
              </a:spcAft>
              <a:buFont typeface="Times New Roman" panose="02020603050405020304" pitchFamily="18" charset="0"/>
              <a:buChar char="-"/>
              <a:tabLst>
                <a:tab pos="1600200" algn="l"/>
              </a:tabLst>
            </a:pPr>
            <a:r>
              <a:rPr lang="en-US" sz="2400" b="1" dirty="0">
                <a:effectLst/>
                <a:latin typeface="+mj-lt"/>
                <a:ea typeface="Times New Roman" panose="02020603050405020304" pitchFamily="18" charset="0"/>
              </a:rPr>
              <a:t>Summarizing the state of knowledge on the general topic.  </a:t>
            </a:r>
          </a:p>
          <a:p>
            <a:pPr marL="342900" marR="0" lvl="0" indent="-342900">
              <a:lnSpc>
                <a:spcPct val="100000"/>
              </a:lnSpc>
              <a:spcBef>
                <a:spcPts val="0"/>
              </a:spcBef>
              <a:spcAft>
                <a:spcPts val="0"/>
              </a:spcAft>
              <a:buFont typeface="Times New Roman" panose="02020603050405020304" pitchFamily="18" charset="0"/>
              <a:buChar char="-"/>
              <a:tabLst>
                <a:tab pos="1600200" algn="l"/>
              </a:tabLst>
            </a:pPr>
            <a:r>
              <a:rPr lang="en-US" sz="2400" b="1" dirty="0">
                <a:effectLst/>
                <a:latin typeface="+mj-lt"/>
                <a:ea typeface="Times New Roman" panose="02020603050405020304" pitchFamily="18" charset="0"/>
              </a:rPr>
              <a:t>Relating the work to the general body of knowledge on the topic.</a:t>
            </a:r>
          </a:p>
          <a:p>
            <a:pPr marL="342900" marR="0" lvl="0" indent="-342900">
              <a:lnSpc>
                <a:spcPct val="100000"/>
              </a:lnSpc>
              <a:spcBef>
                <a:spcPts val="0"/>
              </a:spcBef>
              <a:spcAft>
                <a:spcPts val="0"/>
              </a:spcAft>
              <a:buFont typeface="Times New Roman" panose="02020603050405020304" pitchFamily="18" charset="0"/>
              <a:buChar char="-"/>
              <a:tabLst>
                <a:tab pos="1600200" algn="l"/>
              </a:tabLst>
            </a:pPr>
            <a:r>
              <a:rPr lang="en-US" sz="2400" b="1" dirty="0">
                <a:effectLst/>
                <a:latin typeface="+mj-lt"/>
                <a:ea typeface="Times New Roman" panose="02020603050405020304" pitchFamily="18" charset="0"/>
              </a:rPr>
              <a:t>Stating the critical hypotheses which the study addresses. </a:t>
            </a:r>
          </a:p>
          <a:p>
            <a:pPr marL="342900" marR="0" lvl="0" indent="-342900">
              <a:lnSpc>
                <a:spcPct val="100000"/>
              </a:lnSpc>
              <a:spcBef>
                <a:spcPts val="0"/>
              </a:spcBef>
              <a:spcAft>
                <a:spcPts val="0"/>
              </a:spcAft>
              <a:buFont typeface="Times New Roman" panose="02020603050405020304" pitchFamily="18" charset="0"/>
              <a:buChar char="-"/>
              <a:tabLst>
                <a:tab pos="1600200" algn="l"/>
              </a:tabLst>
            </a:pPr>
            <a:r>
              <a:rPr lang="en-US" sz="2400" b="1" dirty="0">
                <a:effectLst/>
                <a:latin typeface="+mj-lt"/>
                <a:ea typeface="Times New Roman" panose="02020603050405020304" pitchFamily="18" charset="0"/>
              </a:rPr>
              <a:t>Interpreting the results of the study in relation to the hypotheses and to the general state of knowledge. </a:t>
            </a:r>
          </a:p>
          <a:p>
            <a:pPr marL="342900" marR="0" lvl="0" indent="-342900">
              <a:lnSpc>
                <a:spcPct val="100000"/>
              </a:lnSpc>
              <a:spcBef>
                <a:spcPts val="0"/>
              </a:spcBef>
              <a:spcAft>
                <a:spcPts val="0"/>
              </a:spcAft>
              <a:buFont typeface="Times New Roman" panose="02020603050405020304" pitchFamily="18" charset="0"/>
              <a:buChar char="-"/>
              <a:tabLst>
                <a:tab pos="1600200" algn="l"/>
              </a:tabLst>
            </a:pPr>
            <a:r>
              <a:rPr lang="en-US" sz="2400" b="1" dirty="0">
                <a:effectLst/>
                <a:latin typeface="+mj-lt"/>
                <a:ea typeface="Times New Roman" panose="02020603050405020304" pitchFamily="18" charset="0"/>
              </a:rPr>
              <a:t>Identifying the scientific questions and procedural weaknesses that need to be addressed in the future.</a:t>
            </a:r>
            <a:endParaRPr lang="en-US" sz="2400" b="1" dirty="0">
              <a:latin typeface="+mj-lt"/>
            </a:endParaRPr>
          </a:p>
        </p:txBody>
      </p:sp>
      <p:sp>
        <p:nvSpPr>
          <p:cNvPr id="4" name="Footer Placeholder 3">
            <a:extLst>
              <a:ext uri="{FF2B5EF4-FFF2-40B4-BE49-F238E27FC236}">
                <a16:creationId xmlns:a16="http://schemas.microsoft.com/office/drawing/2014/main" id="{B6AA0DEF-D491-2D06-29FF-455FC6198522}"/>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877067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EE2EA6-13FD-F11C-A020-2E1EFD8FB700}"/>
              </a:ext>
            </a:extLst>
          </p:cNvPr>
          <p:cNvSpPr>
            <a:spLocks noGrp="1"/>
          </p:cNvSpPr>
          <p:nvPr>
            <p:ph type="title"/>
          </p:nvPr>
        </p:nvSpPr>
        <p:spPr>
          <a:xfrm>
            <a:off x="990000" y="945926"/>
            <a:ext cx="3531600" cy="1815882"/>
          </a:xfrm>
        </p:spPr>
        <p:txBody>
          <a:bodyPr vert="horz" lIns="91440" tIns="45720" rIns="91440" bIns="45720" rtlCol="0" anchor="t" anchorCtr="0">
            <a:normAutofit/>
          </a:bodyPr>
          <a:lstStyle/>
          <a:p>
            <a:r>
              <a:rPr lang="en-US" b="1" kern="1200" cap="none" spc="0" baseline="0" dirty="0">
                <a:solidFill>
                  <a:schemeClr val="tx1"/>
                </a:solidFill>
                <a:latin typeface="+mj-lt"/>
                <a:ea typeface="+mj-ea"/>
                <a:cs typeface="+mj-cs"/>
              </a:rPr>
              <a:t>Specific Suggestions Regarding Scientific Writing </a:t>
            </a:r>
          </a:p>
        </p:txBody>
      </p:sp>
      <p:pic>
        <p:nvPicPr>
          <p:cNvPr id="8" name="Graphic 7" descr="Pencil">
            <a:extLst>
              <a:ext uri="{FF2B5EF4-FFF2-40B4-BE49-F238E27FC236}">
                <a16:creationId xmlns:a16="http://schemas.microsoft.com/office/drawing/2014/main" id="{CED4659F-B3FA-83D8-75C7-4F86EBBB6C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9500" y="3428999"/>
            <a:ext cx="2339975" cy="2339975"/>
          </a:xfrm>
          <a:prstGeom prst="rect">
            <a:avLst/>
          </a:prstGeom>
        </p:spPr>
      </p:pic>
      <p:sp>
        <p:nvSpPr>
          <p:cNvPr id="4" name="TextBox 3">
            <a:extLst>
              <a:ext uri="{FF2B5EF4-FFF2-40B4-BE49-F238E27FC236}">
                <a16:creationId xmlns:a16="http://schemas.microsoft.com/office/drawing/2014/main" id="{D2963A05-6C9E-3EA4-95F8-7816E643673D}"/>
              </a:ext>
            </a:extLst>
          </p:cNvPr>
          <p:cNvSpPr txBox="1"/>
          <p:nvPr/>
        </p:nvSpPr>
        <p:spPr>
          <a:xfrm>
            <a:off x="4729655" y="945926"/>
            <a:ext cx="7304690" cy="5211035"/>
          </a:xfrm>
          <a:prstGeom prst="rect">
            <a:avLst/>
          </a:prstGeom>
          <a:solidFill>
            <a:schemeClr val="bg2"/>
          </a:solidFill>
          <a:effectLst>
            <a:softEdge rad="101600"/>
          </a:effectLst>
        </p:spPr>
        <p:txBody>
          <a:bodyPr vert="horz" lIns="91440" tIns="45720" rIns="91440" bIns="45720" rtlCol="0">
            <a:normAutofit/>
          </a:bodyPr>
          <a:lstStyle/>
          <a:p>
            <a:pPr marL="60325" marR="0" indent="-60325">
              <a:lnSpc>
                <a:spcPct val="140000"/>
              </a:lnSpc>
              <a:spcBef>
                <a:spcPts val="0"/>
              </a:spcBef>
              <a:spcAft>
                <a:spcPts val="600"/>
              </a:spcAft>
            </a:pPr>
            <a:r>
              <a:rPr lang="en-US" sz="2400" spc="50" dirty="0">
                <a:solidFill>
                  <a:schemeClr val="tx1">
                    <a:alpha val="60000"/>
                  </a:schemeClr>
                </a:solidFill>
                <a:effectLst/>
                <a:latin typeface="+mj-lt"/>
              </a:rPr>
              <a:t>1) Write clearly and concisely.  </a:t>
            </a:r>
            <a:endParaRPr lang="en-US" sz="2400" spc="50" dirty="0">
              <a:solidFill>
                <a:schemeClr val="tx1">
                  <a:alpha val="60000"/>
                </a:schemeClr>
              </a:solidFill>
              <a:latin typeface="+mj-lt"/>
            </a:endParaRPr>
          </a:p>
          <a:p>
            <a:pPr marR="0" lvl="0">
              <a:lnSpc>
                <a:spcPct val="140000"/>
              </a:lnSpc>
              <a:spcBef>
                <a:spcPts val="0"/>
              </a:spcBef>
              <a:spcAft>
                <a:spcPts val="600"/>
              </a:spcAft>
              <a:buSzPts val="1000"/>
              <a:tabLst>
                <a:tab pos="457200" algn="l"/>
              </a:tabLst>
            </a:pPr>
            <a:r>
              <a:rPr lang="en-US" sz="2400" spc="50" dirty="0">
                <a:solidFill>
                  <a:schemeClr val="tx1">
                    <a:alpha val="60000"/>
                  </a:schemeClr>
                </a:solidFill>
                <a:effectLst/>
                <a:latin typeface="+mj-lt"/>
              </a:rPr>
              <a:t>2) Avoid slang and jargon. </a:t>
            </a:r>
            <a:endParaRPr lang="en-US" sz="2400" spc="50" dirty="0">
              <a:solidFill>
                <a:schemeClr val="tx1">
                  <a:alpha val="60000"/>
                </a:schemeClr>
              </a:solidFill>
              <a:latin typeface="+mj-lt"/>
            </a:endParaRPr>
          </a:p>
          <a:p>
            <a:pPr marR="0" lvl="0">
              <a:lnSpc>
                <a:spcPct val="140000"/>
              </a:lnSpc>
              <a:spcBef>
                <a:spcPts val="0"/>
              </a:spcBef>
              <a:spcAft>
                <a:spcPts val="600"/>
              </a:spcAft>
              <a:buSzPts val="1000"/>
              <a:tabLst>
                <a:tab pos="457200" algn="l"/>
              </a:tabLst>
            </a:pPr>
            <a:r>
              <a:rPr lang="en-US" sz="2400" spc="50" dirty="0">
                <a:solidFill>
                  <a:schemeClr val="tx1">
                    <a:alpha val="60000"/>
                  </a:schemeClr>
                </a:solidFill>
                <a:effectLst/>
                <a:latin typeface="+mj-lt"/>
              </a:rPr>
              <a:t>3) Use the first person sparingly.</a:t>
            </a:r>
            <a:endParaRPr lang="en-US" sz="2400" spc="50" dirty="0">
              <a:solidFill>
                <a:schemeClr val="tx1">
                  <a:alpha val="60000"/>
                </a:schemeClr>
              </a:solidFill>
              <a:latin typeface="+mj-lt"/>
            </a:endParaRPr>
          </a:p>
          <a:p>
            <a:pPr marR="0" lvl="0">
              <a:lnSpc>
                <a:spcPct val="140000"/>
              </a:lnSpc>
              <a:spcBef>
                <a:spcPts val="0"/>
              </a:spcBef>
              <a:spcAft>
                <a:spcPts val="600"/>
              </a:spcAft>
              <a:buSzPts val="1000"/>
              <a:tabLst>
                <a:tab pos="457200" algn="l"/>
              </a:tabLst>
            </a:pPr>
            <a:r>
              <a:rPr lang="en-US" sz="2400" spc="50" dirty="0">
                <a:solidFill>
                  <a:schemeClr val="tx1">
                    <a:alpha val="60000"/>
                  </a:schemeClr>
                </a:solidFill>
                <a:effectLst/>
                <a:latin typeface="+mj-lt"/>
              </a:rPr>
              <a:t>4) Tense should change from one section to the next, but don't change tense within a paragraph. Past tense is used for describing procedures and present tense is used to describe results and conclusions. </a:t>
            </a:r>
          </a:p>
          <a:p>
            <a:pPr marR="0" lvl="0">
              <a:lnSpc>
                <a:spcPct val="140000"/>
              </a:lnSpc>
              <a:spcBef>
                <a:spcPts val="0"/>
              </a:spcBef>
              <a:spcAft>
                <a:spcPts val="600"/>
              </a:spcAft>
              <a:buSzPts val="1000"/>
              <a:tabLst>
                <a:tab pos="457200" algn="l"/>
              </a:tabLst>
            </a:pPr>
            <a:r>
              <a:rPr lang="en-US" sz="2400" spc="50" dirty="0">
                <a:solidFill>
                  <a:schemeClr val="tx1">
                    <a:alpha val="60000"/>
                  </a:schemeClr>
                </a:solidFill>
                <a:effectLst/>
                <a:latin typeface="+mj-lt"/>
              </a:rPr>
              <a:t>5) Avoid personal opinions.</a:t>
            </a:r>
          </a:p>
          <a:p>
            <a:pPr marR="0" lvl="0">
              <a:lnSpc>
                <a:spcPct val="140000"/>
              </a:lnSpc>
              <a:spcBef>
                <a:spcPts val="0"/>
              </a:spcBef>
              <a:spcAft>
                <a:spcPts val="600"/>
              </a:spcAft>
              <a:buSzPts val="1000"/>
              <a:tabLst>
                <a:tab pos="346075" algn="l"/>
                <a:tab pos="457200" algn="l"/>
              </a:tabLst>
            </a:pPr>
            <a:r>
              <a:rPr lang="en-US" sz="2400" spc="50" dirty="0">
                <a:solidFill>
                  <a:schemeClr val="tx1">
                    <a:alpha val="60000"/>
                  </a:schemeClr>
                </a:solidFill>
                <a:effectLst/>
                <a:latin typeface="+mj-lt"/>
              </a:rPr>
              <a:t>6) Define abbreviations the first time you use them.</a:t>
            </a:r>
            <a:endParaRPr lang="en-US" sz="2400" spc="50" dirty="0">
              <a:solidFill>
                <a:schemeClr val="tx1">
                  <a:alpha val="60000"/>
                </a:schemeClr>
              </a:solidFill>
              <a:latin typeface="+mj-lt"/>
            </a:endParaRPr>
          </a:p>
        </p:txBody>
      </p:sp>
      <p:sp>
        <p:nvSpPr>
          <p:cNvPr id="3" name="Footer Placeholder 2">
            <a:extLst>
              <a:ext uri="{FF2B5EF4-FFF2-40B4-BE49-F238E27FC236}">
                <a16:creationId xmlns:a16="http://schemas.microsoft.com/office/drawing/2014/main" id="{3EB5B265-2966-C629-0DE1-3D5BB1EDE18C}"/>
              </a:ext>
            </a:extLst>
          </p:cNvPr>
          <p:cNvSpPr>
            <a:spLocks noGrp="1"/>
          </p:cNvSpPr>
          <p:nvPr>
            <p:ph type="ftr" sz="quarter" idx="11"/>
          </p:nvPr>
        </p:nvSpPr>
        <p:spPr/>
        <p:txBody>
          <a:bodyPr/>
          <a:lstStyle/>
          <a:p>
            <a:r>
              <a:rPr lang="en-US"/>
              <a:t>Property of IIRL</a:t>
            </a:r>
          </a:p>
        </p:txBody>
      </p:sp>
    </p:spTree>
    <p:extLst>
      <p:ext uri="{BB962C8B-B14F-4D97-AF65-F5344CB8AC3E}">
        <p14:creationId xmlns:p14="http://schemas.microsoft.com/office/powerpoint/2010/main" val="1941726518"/>
      </p:ext>
    </p:extLst>
  </p:cSld>
  <p:clrMapOvr>
    <a:masterClrMapping/>
  </p:clrMapOvr>
</p:sld>
</file>

<file path=ppt/theme/theme1.xml><?xml version="1.0" encoding="utf-8"?>
<a:theme xmlns:a="http://schemas.openxmlformats.org/drawingml/2006/main" name="FrostyVTI">
  <a:themeElements>
    <a:clrScheme name="Frosty">
      <a:dk1>
        <a:sysClr val="windowText" lastClr="000000"/>
      </a:dk1>
      <a:lt1>
        <a:sysClr val="window" lastClr="FFFFFF"/>
      </a:lt1>
      <a:dk2>
        <a:srgbClr val="0B2827"/>
      </a:dk2>
      <a:lt2>
        <a:srgbClr val="DAE3E3"/>
      </a:lt2>
      <a:accent1>
        <a:srgbClr val="767E37"/>
      </a:accent1>
      <a:accent2>
        <a:srgbClr val="B495C2"/>
      </a:accent2>
      <a:accent3>
        <a:srgbClr val="8FA3A3"/>
      </a:accent3>
      <a:accent4>
        <a:srgbClr val="CE7F01"/>
      </a:accent4>
      <a:accent5>
        <a:srgbClr val="D15A29"/>
      </a:accent5>
      <a:accent6>
        <a:srgbClr val="B88470"/>
      </a:accent6>
      <a:hlink>
        <a:srgbClr val="B57001"/>
      </a:hlink>
      <a:folHlink>
        <a:srgbClr val="996209"/>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yVTI" id="{DD283BC3-E0B6-4E4B-91CF-F0F54D51BB21}" vid="{3EE220F7-F497-4893-BE1F-7BB1D60742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954E08-A2C8-44D4-BABF-5531D0DF1F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8AE25C0-66E9-4E74-9814-75E5D2A6CABE}">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8FEDA63D-DE73-4ED5-BDF0-D3D9FD35E1ED}">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{1815226E-5C41-483B-A600-C45B0CDF5A74}tf11158769_win32</Template>
  <TotalTime>339</TotalTime>
  <Words>1204</Words>
  <Application>Microsoft Macintosh PowerPoint</Application>
  <PresentationFormat>Widescreen</PresentationFormat>
  <Paragraphs>103</Paragraphs>
  <Slides>18</Slides>
  <Notes>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Avenir Next LT Pro</vt:lpstr>
      <vt:lpstr>Calibri</vt:lpstr>
      <vt:lpstr>Ethic New</vt:lpstr>
      <vt:lpstr>Goudy Old Style</vt:lpstr>
      <vt:lpstr>Times New Roman</vt:lpstr>
      <vt:lpstr>Wingdings</vt:lpstr>
      <vt:lpstr>FrostyVTI</vt:lpstr>
      <vt:lpstr>PowerPoint Presentation</vt:lpstr>
      <vt:lpstr>Primer on Scientific Writing   Priscilla K. Coleman, Ph.D.  International Institute for Reproductive Loss</vt:lpstr>
      <vt:lpstr>Topics</vt:lpstr>
      <vt:lpstr>Scientific  Communication in Writing: General Observations</vt:lpstr>
      <vt:lpstr>“Good writing isn’t a science. It’s an art, and the horizon is infinite. You can always get better.”  </vt:lpstr>
      <vt:lpstr>     “Academic writing you have to get right. Fiction you have to get plausible. And there's a world of difference.” - Elliott Colla   </vt:lpstr>
      <vt:lpstr>General Comments</vt:lpstr>
      <vt:lpstr>General Comments</vt:lpstr>
      <vt:lpstr>Specific Suggestions Regarding Scientific Writing </vt:lpstr>
      <vt:lpstr>Basics of Formatting a Scientific Paper </vt:lpstr>
      <vt:lpstr>Title and Abstract </vt:lpstr>
      <vt:lpstr>Introduction Section</vt:lpstr>
      <vt:lpstr>Method Section</vt:lpstr>
      <vt:lpstr>Results Section</vt:lpstr>
      <vt:lpstr>Discussion Section</vt:lpstr>
      <vt:lpstr>Literature Cited</vt:lpstr>
      <vt:lpstr>Additional Helpful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Primer on Scientific Writing   Priscilla K. Coleman  International Institute for Reproductive Loss</dc:title>
  <dc:creator>Priscilla Coleman</dc:creator>
  <cp:lastModifiedBy>Raquel Guzman</cp:lastModifiedBy>
  <cp:revision>11</cp:revision>
  <dcterms:created xsi:type="dcterms:W3CDTF">2024-03-25T19:45:35Z</dcterms:created>
  <dcterms:modified xsi:type="dcterms:W3CDTF">2025-11-23T17:10:11Z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